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</p:sldMasterIdLst>
  <p:notesMasterIdLst>
    <p:notesMasterId r:id="rId20"/>
  </p:notesMasterIdLst>
  <p:handoutMasterIdLst>
    <p:handoutMasterId r:id="rId21"/>
  </p:handoutMasterIdLst>
  <p:sldIdLst>
    <p:sldId id="256" r:id="rId5"/>
    <p:sldId id="308" r:id="rId6"/>
    <p:sldId id="332" r:id="rId7"/>
    <p:sldId id="309" r:id="rId8"/>
    <p:sldId id="338" r:id="rId9"/>
    <p:sldId id="326" r:id="rId10"/>
    <p:sldId id="328" r:id="rId11"/>
    <p:sldId id="329" r:id="rId12"/>
    <p:sldId id="330" r:id="rId13"/>
    <p:sldId id="314" r:id="rId14"/>
    <p:sldId id="315" r:id="rId15"/>
    <p:sldId id="334" r:id="rId16"/>
    <p:sldId id="316" r:id="rId17"/>
    <p:sldId id="335" r:id="rId18"/>
    <p:sldId id="339" r:id="rId19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5186AE-A21F-348B-B999-E7856B0FB6AE}" v="2" dt="2024-03-29T07:52:03.111"/>
    <p1510:client id="{9A23DB9A-C43E-07AC-AB2C-5DB053793F5B}" v="7" dt="2024-03-29T08:13:02.768"/>
  </p1510:revLst>
</p1510:revInfo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5807" autoAdjust="0"/>
  </p:normalViewPr>
  <p:slideViewPr>
    <p:cSldViewPr>
      <p:cViewPr varScale="1">
        <p:scale>
          <a:sx n="106" d="100"/>
          <a:sy n="106" d="100"/>
        </p:scale>
        <p:origin x="832" y="18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7" d="100"/>
          <a:sy n="67" d="100"/>
        </p:scale>
        <p:origin x="2748" y="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pin B" userId="674531c2-723f-4384-a289-7f4088e0cff3" providerId="ADAL" clId="{C296CF73-BF94-DF4D-A0A6-8D72CD4ED184}"/>
    <pc:docChg chg="undo custSel addSld delSld modSld">
      <pc:chgData name="Vipin B" userId="674531c2-723f-4384-a289-7f4088e0cff3" providerId="ADAL" clId="{C296CF73-BF94-DF4D-A0A6-8D72CD4ED184}" dt="2024-03-18T01:32:33.110" v="104" actId="1076"/>
      <pc:docMkLst>
        <pc:docMk/>
      </pc:docMkLst>
      <pc:sldChg chg="modSp mod">
        <pc:chgData name="Vipin B" userId="674531c2-723f-4384-a289-7f4088e0cff3" providerId="ADAL" clId="{C296CF73-BF94-DF4D-A0A6-8D72CD4ED184}" dt="2024-03-18T01:18:19.452" v="14" actId="20577"/>
        <pc:sldMkLst>
          <pc:docMk/>
          <pc:sldMk cId="4025013544" sldId="256"/>
        </pc:sldMkLst>
        <pc:spChg chg="mod">
          <ac:chgData name="Vipin B" userId="674531c2-723f-4384-a289-7f4088e0cff3" providerId="ADAL" clId="{C296CF73-BF94-DF4D-A0A6-8D72CD4ED184}" dt="2024-03-18T01:18:19.452" v="14" actId="20577"/>
          <ac:spMkLst>
            <pc:docMk/>
            <pc:sldMk cId="4025013544" sldId="256"/>
            <ac:spMk id="2" creationId="{00000000-0000-0000-0000-000000000000}"/>
          </ac:spMkLst>
        </pc:spChg>
      </pc:sldChg>
      <pc:sldChg chg="modSp add mod">
        <pc:chgData name="Vipin B" userId="674531c2-723f-4384-a289-7f4088e0cff3" providerId="ADAL" clId="{C296CF73-BF94-DF4D-A0A6-8D72CD4ED184}" dt="2024-03-18T01:26:23.932" v="50" actId="207"/>
        <pc:sldMkLst>
          <pc:docMk/>
          <pc:sldMk cId="2559257170" sldId="258"/>
        </pc:sldMkLst>
        <pc:spChg chg="mod">
          <ac:chgData name="Vipin B" userId="674531c2-723f-4384-a289-7f4088e0cff3" providerId="ADAL" clId="{C296CF73-BF94-DF4D-A0A6-8D72CD4ED184}" dt="2024-03-18T01:26:23.932" v="50" actId="207"/>
          <ac:spMkLst>
            <pc:docMk/>
            <pc:sldMk cId="2559257170" sldId="258"/>
            <ac:spMk id="7171" creationId="{00000000-0000-0000-0000-000000000000}"/>
          </ac:spMkLst>
        </pc:spChg>
      </pc:sldChg>
      <pc:sldChg chg="modSp add mod">
        <pc:chgData name="Vipin B" userId="674531c2-723f-4384-a289-7f4088e0cff3" providerId="ADAL" clId="{C296CF73-BF94-DF4D-A0A6-8D72CD4ED184}" dt="2024-03-18T01:23:57.475" v="30" actId="207"/>
        <pc:sldMkLst>
          <pc:docMk/>
          <pc:sldMk cId="1668481162" sldId="259"/>
        </pc:sldMkLst>
        <pc:spChg chg="mod">
          <ac:chgData name="Vipin B" userId="674531c2-723f-4384-a289-7f4088e0cff3" providerId="ADAL" clId="{C296CF73-BF94-DF4D-A0A6-8D72CD4ED184}" dt="2024-03-18T01:23:52.762" v="29" actId="207"/>
          <ac:spMkLst>
            <pc:docMk/>
            <pc:sldMk cId="1668481162" sldId="259"/>
            <ac:spMk id="5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3:57.475" v="30" actId="207"/>
          <ac:spMkLst>
            <pc:docMk/>
            <pc:sldMk cId="1668481162" sldId="259"/>
            <ac:spMk id="6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3:48.070" v="28" actId="207"/>
          <ac:spMkLst>
            <pc:docMk/>
            <pc:sldMk cId="1668481162" sldId="259"/>
            <ac:spMk id="7" creationId="{00000000-0000-0000-0000-000000000000}"/>
          </ac:spMkLst>
        </pc:spChg>
      </pc:sldChg>
      <pc:sldChg chg="modSp add mod">
        <pc:chgData name="Vipin B" userId="674531c2-723f-4384-a289-7f4088e0cff3" providerId="ADAL" clId="{C296CF73-BF94-DF4D-A0A6-8D72CD4ED184}" dt="2024-03-18T01:26:03.874" v="48" actId="20577"/>
        <pc:sldMkLst>
          <pc:docMk/>
          <pc:sldMk cId="3182018779" sldId="260"/>
        </pc:sldMkLst>
        <pc:spChg chg="mod">
          <ac:chgData name="Vipin B" userId="674531c2-723f-4384-a289-7f4088e0cff3" providerId="ADAL" clId="{C296CF73-BF94-DF4D-A0A6-8D72CD4ED184}" dt="2024-03-18T01:24:16.562" v="31" actId="207"/>
          <ac:spMkLst>
            <pc:docMk/>
            <pc:sldMk cId="3182018779" sldId="260"/>
            <ac:spMk id="10244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4:21.503" v="32" actId="207"/>
          <ac:spMkLst>
            <pc:docMk/>
            <pc:sldMk cId="3182018779" sldId="260"/>
            <ac:spMk id="10245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6:03.874" v="48" actId="20577"/>
          <ac:spMkLst>
            <pc:docMk/>
            <pc:sldMk cId="3182018779" sldId="260"/>
            <ac:spMk id="10247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5:03.363" v="36" actId="692"/>
          <ac:spMkLst>
            <pc:docMk/>
            <pc:sldMk cId="3182018779" sldId="260"/>
            <ac:spMk id="10251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5:10.121" v="37" actId="692"/>
          <ac:spMkLst>
            <pc:docMk/>
            <pc:sldMk cId="3182018779" sldId="260"/>
            <ac:spMk id="10252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5:29.366" v="40" actId="692"/>
          <ac:spMkLst>
            <pc:docMk/>
            <pc:sldMk cId="3182018779" sldId="260"/>
            <ac:spMk id="10253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5:34.757" v="41" actId="692"/>
          <ac:spMkLst>
            <pc:docMk/>
            <pc:sldMk cId="3182018779" sldId="260"/>
            <ac:spMk id="10254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5:47.788" v="43" actId="692"/>
          <ac:spMkLst>
            <pc:docMk/>
            <pc:sldMk cId="3182018779" sldId="260"/>
            <ac:spMk id="10256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5:21.160" v="39" actId="692"/>
          <ac:spMkLst>
            <pc:docMk/>
            <pc:sldMk cId="3182018779" sldId="260"/>
            <ac:spMk id="10257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5:15.745" v="38" actId="692"/>
          <ac:spMkLst>
            <pc:docMk/>
            <pc:sldMk cId="3182018779" sldId="260"/>
            <ac:spMk id="10258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5:42.153" v="42" actId="692"/>
          <ac:spMkLst>
            <pc:docMk/>
            <pc:sldMk cId="3182018779" sldId="260"/>
            <ac:spMk id="10259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4:32.731" v="34" actId="207"/>
          <ac:spMkLst>
            <pc:docMk/>
            <pc:sldMk cId="3182018779" sldId="260"/>
            <ac:spMk id="10260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4:36.765" v="35" actId="207"/>
          <ac:spMkLst>
            <pc:docMk/>
            <pc:sldMk cId="3182018779" sldId="260"/>
            <ac:spMk id="10261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4:27.621" v="33" actId="207"/>
          <ac:spMkLst>
            <pc:docMk/>
            <pc:sldMk cId="3182018779" sldId="260"/>
            <ac:spMk id="10262" creationId="{00000000-0000-0000-0000-000000000000}"/>
          </ac:spMkLst>
        </pc:spChg>
      </pc:sldChg>
      <pc:sldChg chg="modSp add mod">
        <pc:chgData name="Vipin B" userId="674531c2-723f-4384-a289-7f4088e0cff3" providerId="ADAL" clId="{C296CF73-BF94-DF4D-A0A6-8D72CD4ED184}" dt="2024-03-18T01:29:42.203" v="94" actId="207"/>
        <pc:sldMkLst>
          <pc:docMk/>
          <pc:sldMk cId="2205131807" sldId="261"/>
        </pc:sldMkLst>
        <pc:spChg chg="mod">
          <ac:chgData name="Vipin B" userId="674531c2-723f-4384-a289-7f4088e0cff3" providerId="ADAL" clId="{C296CF73-BF94-DF4D-A0A6-8D72CD4ED184}" dt="2024-03-18T01:29:42.203" v="94" actId="207"/>
          <ac:spMkLst>
            <pc:docMk/>
            <pc:sldMk cId="2205131807" sldId="261"/>
            <ac:spMk id="11268" creationId="{00000000-0000-0000-0000-000000000000}"/>
          </ac:spMkLst>
        </pc:spChg>
      </pc:sldChg>
      <pc:sldChg chg="modSp add mod">
        <pc:chgData name="Vipin B" userId="674531c2-723f-4384-a289-7f4088e0cff3" providerId="ADAL" clId="{C296CF73-BF94-DF4D-A0A6-8D72CD4ED184}" dt="2024-03-18T01:30:23.246" v="96" actId="27636"/>
        <pc:sldMkLst>
          <pc:docMk/>
          <pc:sldMk cId="1768375672" sldId="262"/>
        </pc:sldMkLst>
        <pc:spChg chg="mod">
          <ac:chgData name="Vipin B" userId="674531c2-723f-4384-a289-7f4088e0cff3" providerId="ADAL" clId="{C296CF73-BF94-DF4D-A0A6-8D72CD4ED184}" dt="2024-03-18T01:30:23.246" v="96" actId="27636"/>
          <ac:spMkLst>
            <pc:docMk/>
            <pc:sldMk cId="1768375672" sldId="262"/>
            <ac:spMk id="3" creationId="{00000000-0000-0000-0000-000000000000}"/>
          </ac:spMkLst>
        </pc:spChg>
      </pc:sldChg>
      <pc:sldChg chg="modSp add mod modTransition">
        <pc:chgData name="Vipin B" userId="674531c2-723f-4384-a289-7f4088e0cff3" providerId="ADAL" clId="{C296CF73-BF94-DF4D-A0A6-8D72CD4ED184}" dt="2024-03-18T01:21:38.678" v="19" actId="27636"/>
        <pc:sldMkLst>
          <pc:docMk/>
          <pc:sldMk cId="1768882609" sldId="263"/>
        </pc:sldMkLst>
        <pc:spChg chg="mod">
          <ac:chgData name="Vipin B" userId="674531c2-723f-4384-a289-7f4088e0cff3" providerId="ADAL" clId="{C296CF73-BF94-DF4D-A0A6-8D72CD4ED184}" dt="2024-03-18T01:21:38.678" v="19" actId="27636"/>
          <ac:spMkLst>
            <pc:docMk/>
            <pc:sldMk cId="1768882609" sldId="263"/>
            <ac:spMk id="2" creationId="{00000000-0000-0000-0000-000000000000}"/>
          </ac:spMkLst>
        </pc:spChg>
      </pc:sldChg>
      <pc:sldChg chg="modSp add mod modTransition">
        <pc:chgData name="Vipin B" userId="674531c2-723f-4384-a289-7f4088e0cff3" providerId="ADAL" clId="{C296CF73-BF94-DF4D-A0A6-8D72CD4ED184}" dt="2024-03-18T01:30:56.252" v="97" actId="14100"/>
        <pc:sldMkLst>
          <pc:docMk/>
          <pc:sldMk cId="2344625982" sldId="264"/>
        </pc:sldMkLst>
        <pc:spChg chg="mod">
          <ac:chgData name="Vipin B" userId="674531c2-723f-4384-a289-7f4088e0cff3" providerId="ADAL" clId="{C296CF73-BF94-DF4D-A0A6-8D72CD4ED184}" dt="2024-03-18T01:30:56.252" v="97" actId="14100"/>
          <ac:spMkLst>
            <pc:docMk/>
            <pc:sldMk cId="2344625982" sldId="264"/>
            <ac:spMk id="14" creationId="{00000000-0000-0000-0000-000000000000}"/>
          </ac:spMkLst>
        </pc:spChg>
      </pc:sldChg>
      <pc:sldChg chg="add modTransition">
        <pc:chgData name="Vipin B" userId="674531c2-723f-4384-a289-7f4088e0cff3" providerId="ADAL" clId="{C296CF73-BF94-DF4D-A0A6-8D72CD4ED184}" dt="2024-03-18T01:21:37.774" v="15"/>
        <pc:sldMkLst>
          <pc:docMk/>
          <pc:sldMk cId="4236173919" sldId="265"/>
        </pc:sldMkLst>
      </pc:sldChg>
      <pc:sldChg chg="modSp add mod modTransition">
        <pc:chgData name="Vipin B" userId="674531c2-723f-4384-a289-7f4088e0cff3" providerId="ADAL" clId="{C296CF73-BF94-DF4D-A0A6-8D72CD4ED184}" dt="2024-03-18T01:21:38.094" v="16" actId="27636"/>
        <pc:sldMkLst>
          <pc:docMk/>
          <pc:sldMk cId="4040139711" sldId="267"/>
        </pc:sldMkLst>
        <pc:spChg chg="mod">
          <ac:chgData name="Vipin B" userId="674531c2-723f-4384-a289-7f4088e0cff3" providerId="ADAL" clId="{C296CF73-BF94-DF4D-A0A6-8D72CD4ED184}" dt="2024-03-18T01:21:38.094" v="16" actId="27636"/>
          <ac:spMkLst>
            <pc:docMk/>
            <pc:sldMk cId="4040139711" sldId="267"/>
            <ac:spMk id="15363" creationId="{00000000-0000-0000-0000-000000000000}"/>
          </ac:spMkLst>
        </pc:spChg>
      </pc:sldChg>
      <pc:sldChg chg="modSp add mod">
        <pc:chgData name="Vipin B" userId="674531c2-723f-4384-a289-7f4088e0cff3" providerId="ADAL" clId="{C296CF73-BF94-DF4D-A0A6-8D72CD4ED184}" dt="2024-03-18T01:29:15.762" v="93" actId="14100"/>
        <pc:sldMkLst>
          <pc:docMk/>
          <pc:sldMk cId="3812425115" sldId="268"/>
        </pc:sldMkLst>
        <pc:spChg chg="mod">
          <ac:chgData name="Vipin B" userId="674531c2-723f-4384-a289-7f4088e0cff3" providerId="ADAL" clId="{C296CF73-BF94-DF4D-A0A6-8D72CD4ED184}" dt="2024-03-18T01:29:15.762" v="93" actId="14100"/>
          <ac:spMkLst>
            <pc:docMk/>
            <pc:sldMk cId="3812425115" sldId="268"/>
            <ac:spMk id="7170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54.767" v="89" actId="207"/>
          <ac:spMkLst>
            <pc:docMk/>
            <pc:sldMk cId="3812425115" sldId="268"/>
            <ac:spMk id="7177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59.646" v="90" actId="207"/>
          <ac:spMkLst>
            <pc:docMk/>
            <pc:sldMk cId="3812425115" sldId="268"/>
            <ac:spMk id="7178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7186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7189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7190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7193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7194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7197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128004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128005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128006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128007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128008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11.956" v="85" actId="207"/>
          <ac:spMkLst>
            <pc:docMk/>
            <pc:sldMk cId="3812425115" sldId="268"/>
            <ac:spMk id="128009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6:51.320" v="51" actId="207"/>
          <ac:spMkLst>
            <pc:docMk/>
            <pc:sldMk cId="3812425115" sldId="268"/>
            <ac:spMk id="128037" creationId="{00000000-0000-0000-0000-000000000000}"/>
          </ac:spMkLst>
        </pc:spChg>
        <pc:spChg chg="mod">
          <ac:chgData name="Vipin B" userId="674531c2-723f-4384-a289-7f4088e0cff3" providerId="ADAL" clId="{C296CF73-BF94-DF4D-A0A6-8D72CD4ED184}" dt="2024-03-18T01:28:28.494" v="86" actId="207"/>
          <ac:spMkLst>
            <pc:docMk/>
            <pc:sldMk cId="3812425115" sldId="268"/>
            <ac:spMk id="128038" creationId="{00000000-0000-0000-0000-000000000000}"/>
          </ac:spMkLst>
        </pc:spChg>
        <pc:grpChg chg="mod">
          <ac:chgData name="Vipin B" userId="674531c2-723f-4384-a289-7f4088e0cff3" providerId="ADAL" clId="{C296CF73-BF94-DF4D-A0A6-8D72CD4ED184}" dt="2024-03-18T01:28:11.956" v="85" actId="207"/>
          <ac:grpSpMkLst>
            <pc:docMk/>
            <pc:sldMk cId="3812425115" sldId="268"/>
            <ac:grpSpMk id="7171" creationId="{00000000-0000-0000-0000-000000000000}"/>
          </ac:grpSpMkLst>
        </pc:grpChg>
        <pc:grpChg chg="mod">
          <ac:chgData name="Vipin B" userId="674531c2-723f-4384-a289-7f4088e0cff3" providerId="ADAL" clId="{C296CF73-BF94-DF4D-A0A6-8D72CD4ED184}" dt="2024-03-18T01:28:54.767" v="89" actId="207"/>
          <ac:grpSpMkLst>
            <pc:docMk/>
            <pc:sldMk cId="3812425115" sldId="268"/>
            <ac:grpSpMk id="7174" creationId="{00000000-0000-0000-0000-000000000000}"/>
          </ac:grpSpMkLst>
        </pc:grpChg>
        <pc:grpChg chg="mod">
          <ac:chgData name="Vipin B" userId="674531c2-723f-4384-a289-7f4088e0cff3" providerId="ADAL" clId="{C296CF73-BF94-DF4D-A0A6-8D72CD4ED184}" dt="2024-03-18T01:28:11.956" v="85" actId="207"/>
          <ac:grpSpMkLst>
            <pc:docMk/>
            <pc:sldMk cId="3812425115" sldId="268"/>
            <ac:grpSpMk id="7183" creationId="{00000000-0000-0000-0000-000000000000}"/>
          </ac:grpSpMkLst>
        </pc:grpChg>
        <pc:grpChg chg="mod">
          <ac:chgData name="Vipin B" userId="674531c2-723f-4384-a289-7f4088e0cff3" providerId="ADAL" clId="{C296CF73-BF94-DF4D-A0A6-8D72CD4ED184}" dt="2024-03-18T01:28:11.956" v="85" actId="207"/>
          <ac:grpSpMkLst>
            <pc:docMk/>
            <pc:sldMk cId="3812425115" sldId="268"/>
            <ac:grpSpMk id="7184" creationId="{00000000-0000-0000-0000-000000000000}"/>
          </ac:grpSpMkLst>
        </pc:grpChg>
        <pc:grpChg chg="mod">
          <ac:chgData name="Vipin B" userId="674531c2-723f-4384-a289-7f4088e0cff3" providerId="ADAL" clId="{C296CF73-BF94-DF4D-A0A6-8D72CD4ED184}" dt="2024-03-18T01:28:11.956" v="85" actId="207"/>
          <ac:grpSpMkLst>
            <pc:docMk/>
            <pc:sldMk cId="3812425115" sldId="268"/>
            <ac:grpSpMk id="7185" creationId="{00000000-0000-0000-0000-000000000000}"/>
          </ac:grpSpMkLst>
        </pc:grpChg>
      </pc:sldChg>
      <pc:sldChg chg="addSp delSp modSp add mod">
        <pc:chgData name="Vipin B" userId="674531c2-723f-4384-a289-7f4088e0cff3" providerId="ADAL" clId="{C296CF73-BF94-DF4D-A0A6-8D72CD4ED184}" dt="2024-03-18T01:22:33.242" v="25"/>
        <pc:sldMkLst>
          <pc:docMk/>
          <pc:sldMk cId="285271926" sldId="269"/>
        </pc:sldMkLst>
        <pc:spChg chg="add del mod">
          <ac:chgData name="Vipin B" userId="674531c2-723f-4384-a289-7f4088e0cff3" providerId="ADAL" clId="{C296CF73-BF94-DF4D-A0A6-8D72CD4ED184}" dt="2024-03-18T01:22:33.242" v="25"/>
          <ac:spMkLst>
            <pc:docMk/>
            <pc:sldMk cId="285271926" sldId="269"/>
            <ac:spMk id="2" creationId="{5264F727-5422-E3D7-4BF2-60EE49227755}"/>
          </ac:spMkLst>
        </pc:spChg>
        <pc:spChg chg="add del mod">
          <ac:chgData name="Vipin B" userId="674531c2-723f-4384-a289-7f4088e0cff3" providerId="ADAL" clId="{C296CF73-BF94-DF4D-A0A6-8D72CD4ED184}" dt="2024-03-18T01:22:32.578" v="23" actId="478"/>
          <ac:spMkLst>
            <pc:docMk/>
            <pc:sldMk cId="285271926" sldId="269"/>
            <ac:spMk id="3" creationId="{5CA8E86B-76B9-9E36-E165-EA38A3D5B5EC}"/>
          </ac:spMkLst>
        </pc:spChg>
        <pc:spChg chg="mod">
          <ac:chgData name="Vipin B" userId="674531c2-723f-4384-a289-7f4088e0cff3" providerId="ADAL" clId="{C296CF73-BF94-DF4D-A0A6-8D72CD4ED184}" dt="2024-03-18T01:21:38.242" v="17" actId="27636"/>
          <ac:spMkLst>
            <pc:docMk/>
            <pc:sldMk cId="285271926" sldId="269"/>
            <ac:spMk id="61444" creationId="{00000000-0000-0000-0000-000000000000}"/>
          </ac:spMkLst>
        </pc:spChg>
      </pc:sldChg>
      <pc:sldChg chg="add del modTransition">
        <pc:chgData name="Vipin B" userId="674531c2-723f-4384-a289-7f4088e0cff3" providerId="ADAL" clId="{C296CF73-BF94-DF4D-A0A6-8D72CD4ED184}" dt="2024-03-18T01:31:46.745" v="98" actId="2696"/>
        <pc:sldMkLst>
          <pc:docMk/>
          <pc:sldMk cId="1305884965" sldId="339"/>
        </pc:sldMkLst>
      </pc:sldChg>
      <pc:sldChg chg="modSp add mod">
        <pc:chgData name="Vipin B" userId="674531c2-723f-4384-a289-7f4088e0cff3" providerId="ADAL" clId="{C296CF73-BF94-DF4D-A0A6-8D72CD4ED184}" dt="2024-03-18T01:32:33.110" v="104" actId="1076"/>
        <pc:sldMkLst>
          <pc:docMk/>
          <pc:sldMk cId="2513899703" sldId="339"/>
        </pc:sldMkLst>
        <pc:spChg chg="mod">
          <ac:chgData name="Vipin B" userId="674531c2-723f-4384-a289-7f4088e0cff3" providerId="ADAL" clId="{C296CF73-BF94-DF4D-A0A6-8D72CD4ED184}" dt="2024-03-18T01:32:26.208" v="103" actId="1076"/>
          <ac:spMkLst>
            <pc:docMk/>
            <pc:sldMk cId="2513899703" sldId="339"/>
            <ac:spMk id="2" creationId="{13A42D39-DC78-CE40-A70E-D22E93213365}"/>
          </ac:spMkLst>
        </pc:spChg>
        <pc:spChg chg="mod">
          <ac:chgData name="Vipin B" userId="674531c2-723f-4384-a289-7f4088e0cff3" providerId="ADAL" clId="{C296CF73-BF94-DF4D-A0A6-8D72CD4ED184}" dt="2024-03-18T01:32:10.836" v="101" actId="1076"/>
          <ac:spMkLst>
            <pc:docMk/>
            <pc:sldMk cId="2513899703" sldId="339"/>
            <ac:spMk id="6" creationId="{5728A81D-3831-EA48-9FD2-7A0494663DEE}"/>
          </ac:spMkLst>
        </pc:spChg>
        <pc:spChg chg="mod">
          <ac:chgData name="Vipin B" userId="674531c2-723f-4384-a289-7f4088e0cff3" providerId="ADAL" clId="{C296CF73-BF94-DF4D-A0A6-8D72CD4ED184}" dt="2024-03-18T01:32:33.110" v="104" actId="1076"/>
          <ac:spMkLst>
            <pc:docMk/>
            <pc:sldMk cId="2513899703" sldId="339"/>
            <ac:spMk id="7" creationId="{E04C1EE6-8CC0-E64D-A6B3-BD429BBB4DEC}"/>
          </ac:spMkLst>
        </pc:spChg>
      </pc:sldChg>
    </pc:docChg>
  </pc:docChgLst>
  <pc:docChgLst>
    <pc:chgData name="Vipin B" userId="674531c2-723f-4384-a289-7f4088e0cff3" providerId="ADAL" clId="{3D9DAFA3-2E1E-0242-9F92-0675D3F61284}"/>
    <pc:docChg chg="delSld">
      <pc:chgData name="Vipin B" userId="674531c2-723f-4384-a289-7f4088e0cff3" providerId="ADAL" clId="{3D9DAFA3-2E1E-0242-9F92-0675D3F61284}" dt="2022-08-03T10:40:22.350" v="0" actId="2696"/>
      <pc:docMkLst>
        <pc:docMk/>
      </pc:docMkLst>
      <pc:sldChg chg="del">
        <pc:chgData name="Vipin B" userId="674531c2-723f-4384-a289-7f4088e0cff3" providerId="ADAL" clId="{3D9DAFA3-2E1E-0242-9F92-0675D3F61284}" dt="2022-08-03T10:40:22.350" v="0" actId="2696"/>
        <pc:sldMkLst>
          <pc:docMk/>
          <pc:sldMk cId="2840074177" sldId="337"/>
        </pc:sldMkLst>
      </pc:sldChg>
    </pc:docChg>
  </pc:docChgLst>
  <pc:docChgLst>
    <pc:chgData name="Anshu Yadav" userId="S::anshuyadav22@iitk.ac.in::d8e1ddf0-dbf8-42ef-b63a-7fb6554658ef" providerId="AD" clId="Web-{5E5186AE-A21F-348B-B999-E7856B0FB6AE}"/>
    <pc:docChg chg="modSld">
      <pc:chgData name="Anshu Yadav" userId="S::anshuyadav22@iitk.ac.in::d8e1ddf0-dbf8-42ef-b63a-7fb6554658ef" providerId="AD" clId="Web-{5E5186AE-A21F-348B-B999-E7856B0FB6AE}" dt="2024-03-29T07:52:03.111" v="1"/>
      <pc:docMkLst>
        <pc:docMk/>
      </pc:docMkLst>
      <pc:sldChg chg="addSp delSp">
        <pc:chgData name="Anshu Yadav" userId="S::anshuyadav22@iitk.ac.in::d8e1ddf0-dbf8-42ef-b63a-7fb6554658ef" providerId="AD" clId="Web-{5E5186AE-A21F-348B-B999-E7856B0FB6AE}" dt="2024-03-29T07:52:03.111" v="1"/>
        <pc:sldMkLst>
          <pc:docMk/>
          <pc:sldMk cId="3424661200" sldId="328"/>
        </pc:sldMkLst>
        <pc:picChg chg="add del">
          <ac:chgData name="Anshu Yadav" userId="S::anshuyadav22@iitk.ac.in::d8e1ddf0-dbf8-42ef-b63a-7fb6554658ef" providerId="AD" clId="Web-{5E5186AE-A21F-348B-B999-E7856B0FB6AE}" dt="2024-03-29T07:52:03.111" v="1"/>
          <ac:picMkLst>
            <pc:docMk/>
            <pc:sldMk cId="3424661200" sldId="328"/>
            <ac:picMk id="7" creationId="{3AB141A4-A6CC-4DB9-9232-49565002B951}"/>
          </ac:picMkLst>
        </pc:picChg>
      </pc:sldChg>
    </pc:docChg>
  </pc:docChgLst>
  <pc:docChgLst>
    <pc:chgData name="Vipin B" userId="674531c2-723f-4384-a289-7f4088e0cff3" providerId="ADAL" clId="{96C59AAB-CBC6-4F49-A2FA-F31C231C6997}"/>
    <pc:docChg chg="delSld modSld">
      <pc:chgData name="Vipin B" userId="674531c2-723f-4384-a289-7f4088e0cff3" providerId="ADAL" clId="{96C59AAB-CBC6-4F49-A2FA-F31C231C6997}" dt="2024-03-18T05:29:30.730" v="22" actId="2696"/>
      <pc:docMkLst>
        <pc:docMk/>
      </pc:docMkLst>
      <pc:sldChg chg="del">
        <pc:chgData name="Vipin B" userId="674531c2-723f-4384-a289-7f4088e0cff3" providerId="ADAL" clId="{96C59AAB-CBC6-4F49-A2FA-F31C231C6997}" dt="2024-03-18T05:29:26.790" v="11" actId="2696"/>
        <pc:sldMkLst>
          <pc:docMk/>
          <pc:sldMk cId="2559257170" sldId="258"/>
        </pc:sldMkLst>
      </pc:sldChg>
      <pc:sldChg chg="del">
        <pc:chgData name="Vipin B" userId="674531c2-723f-4384-a289-7f4088e0cff3" providerId="ADAL" clId="{96C59AAB-CBC6-4F49-A2FA-F31C231C6997}" dt="2024-03-18T05:29:27.264" v="12" actId="2696"/>
        <pc:sldMkLst>
          <pc:docMk/>
          <pc:sldMk cId="1668481162" sldId="259"/>
        </pc:sldMkLst>
      </pc:sldChg>
      <pc:sldChg chg="del">
        <pc:chgData name="Vipin B" userId="674531c2-723f-4384-a289-7f4088e0cff3" providerId="ADAL" clId="{96C59AAB-CBC6-4F49-A2FA-F31C231C6997}" dt="2024-03-18T05:29:27.708" v="13" actId="2696"/>
        <pc:sldMkLst>
          <pc:docMk/>
          <pc:sldMk cId="3182018779" sldId="260"/>
        </pc:sldMkLst>
      </pc:sldChg>
      <pc:sldChg chg="del">
        <pc:chgData name="Vipin B" userId="674531c2-723f-4384-a289-7f4088e0cff3" providerId="ADAL" clId="{96C59AAB-CBC6-4F49-A2FA-F31C231C6997}" dt="2024-03-18T05:29:28.084" v="14" actId="2696"/>
        <pc:sldMkLst>
          <pc:docMk/>
          <pc:sldMk cId="2205131807" sldId="261"/>
        </pc:sldMkLst>
      </pc:sldChg>
      <pc:sldChg chg="del">
        <pc:chgData name="Vipin B" userId="674531c2-723f-4384-a289-7f4088e0cff3" providerId="ADAL" clId="{96C59AAB-CBC6-4F49-A2FA-F31C231C6997}" dt="2024-03-18T05:29:28.503" v="15" actId="2696"/>
        <pc:sldMkLst>
          <pc:docMk/>
          <pc:sldMk cId="1768375672" sldId="262"/>
        </pc:sldMkLst>
      </pc:sldChg>
      <pc:sldChg chg="del">
        <pc:chgData name="Vipin B" userId="674531c2-723f-4384-a289-7f4088e0cff3" providerId="ADAL" clId="{96C59AAB-CBC6-4F49-A2FA-F31C231C6997}" dt="2024-03-18T05:29:28.893" v="17" actId="2696"/>
        <pc:sldMkLst>
          <pc:docMk/>
          <pc:sldMk cId="1768882609" sldId="263"/>
        </pc:sldMkLst>
      </pc:sldChg>
      <pc:sldChg chg="del">
        <pc:chgData name="Vipin B" userId="674531c2-723f-4384-a289-7f4088e0cff3" providerId="ADAL" clId="{96C59AAB-CBC6-4F49-A2FA-F31C231C6997}" dt="2024-03-18T05:29:29.367" v="18" actId="2696"/>
        <pc:sldMkLst>
          <pc:docMk/>
          <pc:sldMk cId="2344625982" sldId="264"/>
        </pc:sldMkLst>
      </pc:sldChg>
      <pc:sldChg chg="del">
        <pc:chgData name="Vipin B" userId="674531c2-723f-4384-a289-7f4088e0cff3" providerId="ADAL" clId="{96C59AAB-CBC6-4F49-A2FA-F31C231C6997}" dt="2024-03-18T05:29:29.817" v="19" actId="2696"/>
        <pc:sldMkLst>
          <pc:docMk/>
          <pc:sldMk cId="4236173919" sldId="265"/>
        </pc:sldMkLst>
      </pc:sldChg>
      <pc:sldChg chg="del">
        <pc:chgData name="Vipin B" userId="674531c2-723f-4384-a289-7f4088e0cff3" providerId="ADAL" clId="{96C59AAB-CBC6-4F49-A2FA-F31C231C6997}" dt="2024-03-18T05:29:30.245" v="20" actId="2696"/>
        <pc:sldMkLst>
          <pc:docMk/>
          <pc:sldMk cId="4040139711" sldId="267"/>
        </pc:sldMkLst>
      </pc:sldChg>
      <pc:sldChg chg="del">
        <pc:chgData name="Vipin B" userId="674531c2-723f-4384-a289-7f4088e0cff3" providerId="ADAL" clId="{96C59AAB-CBC6-4F49-A2FA-F31C231C6997}" dt="2024-03-18T05:29:26.182" v="10" actId="2696"/>
        <pc:sldMkLst>
          <pc:docMk/>
          <pc:sldMk cId="3812425115" sldId="268"/>
        </pc:sldMkLst>
      </pc:sldChg>
      <pc:sldChg chg="del">
        <pc:chgData name="Vipin B" userId="674531c2-723f-4384-a289-7f4088e0cff3" providerId="ADAL" clId="{96C59AAB-CBC6-4F49-A2FA-F31C231C6997}" dt="2024-03-18T05:29:30.728" v="21" actId="2696"/>
        <pc:sldMkLst>
          <pc:docMk/>
          <pc:sldMk cId="285271926" sldId="269"/>
        </pc:sldMkLst>
      </pc:sldChg>
      <pc:sldChg chg="modSp mod">
        <pc:chgData name="Vipin B" userId="674531c2-723f-4384-a289-7f4088e0cff3" providerId="ADAL" clId="{96C59AAB-CBC6-4F49-A2FA-F31C231C6997}" dt="2024-03-18T05:28:32.703" v="9" actId="20577"/>
        <pc:sldMkLst>
          <pc:docMk/>
          <pc:sldMk cId="2513899703" sldId="339"/>
        </pc:sldMkLst>
        <pc:spChg chg="mod">
          <ac:chgData name="Vipin B" userId="674531c2-723f-4384-a289-7f4088e0cff3" providerId="ADAL" clId="{96C59AAB-CBC6-4F49-A2FA-F31C231C6997}" dt="2024-03-18T05:28:32.703" v="9" actId="20577"/>
          <ac:spMkLst>
            <pc:docMk/>
            <pc:sldMk cId="2513899703" sldId="339"/>
            <ac:spMk id="7" creationId="{E04C1EE6-8CC0-E64D-A6B3-BD429BBB4DEC}"/>
          </ac:spMkLst>
        </pc:spChg>
      </pc:sldChg>
      <pc:sldMasterChg chg="delSldLayout">
        <pc:chgData name="Vipin B" userId="674531c2-723f-4384-a289-7f4088e0cff3" providerId="ADAL" clId="{96C59AAB-CBC6-4F49-A2FA-F31C231C6997}" dt="2024-03-18T05:29:30.730" v="22" actId="2696"/>
        <pc:sldMasterMkLst>
          <pc:docMk/>
          <pc:sldMasterMk cId="2325754618" sldId="2147483662"/>
        </pc:sldMasterMkLst>
        <pc:sldLayoutChg chg="del">
          <pc:chgData name="Vipin B" userId="674531c2-723f-4384-a289-7f4088e0cff3" providerId="ADAL" clId="{96C59AAB-CBC6-4F49-A2FA-F31C231C6997}" dt="2024-03-18T05:29:30.730" v="22" actId="2696"/>
          <pc:sldLayoutMkLst>
            <pc:docMk/>
            <pc:sldMasterMk cId="2325754618" sldId="2147483662"/>
            <pc:sldLayoutMk cId="2986345395" sldId="2147483680"/>
          </pc:sldLayoutMkLst>
        </pc:sldLayoutChg>
        <pc:sldLayoutChg chg="del">
          <pc:chgData name="Vipin B" userId="674531c2-723f-4384-a289-7f4088e0cff3" providerId="ADAL" clId="{96C59AAB-CBC6-4F49-A2FA-F31C231C6997}" dt="2024-03-18T05:29:28.509" v="16" actId="2696"/>
          <pc:sldLayoutMkLst>
            <pc:docMk/>
            <pc:sldMasterMk cId="2325754618" sldId="2147483662"/>
            <pc:sldLayoutMk cId="3216347116" sldId="2147483681"/>
          </pc:sldLayoutMkLst>
        </pc:sldLayoutChg>
      </pc:sldMasterChg>
    </pc:docChg>
  </pc:docChgLst>
  <pc:docChgLst>
    <pc:chgData name="Vipin B" userId="674531c2-723f-4384-a289-7f4088e0cff3" providerId="ADAL" clId="{5CEEA3D6-5E40-4599-87A7-F0955E2A751A}"/>
    <pc:docChg chg="delSld modSld">
      <pc:chgData name="Vipin B" userId="674531c2-723f-4384-a289-7f4088e0cff3" providerId="ADAL" clId="{5CEEA3D6-5E40-4599-87A7-F0955E2A751A}" dt="2020-08-22T06:36:09.240" v="70" actId="113"/>
      <pc:docMkLst>
        <pc:docMk/>
      </pc:docMkLst>
      <pc:sldChg chg="modSp">
        <pc:chgData name="Vipin B" userId="674531c2-723f-4384-a289-7f4088e0cff3" providerId="ADAL" clId="{5CEEA3D6-5E40-4599-87A7-F0955E2A751A}" dt="2020-08-22T06:28:21.008" v="12" actId="20577"/>
        <pc:sldMkLst>
          <pc:docMk/>
          <pc:sldMk cId="4025013544" sldId="256"/>
        </pc:sldMkLst>
        <pc:spChg chg="mod">
          <ac:chgData name="Vipin B" userId="674531c2-723f-4384-a289-7f4088e0cff3" providerId="ADAL" clId="{5CEEA3D6-5E40-4599-87A7-F0955E2A751A}" dt="2020-08-22T06:28:21.008" v="12" actId="20577"/>
          <ac:spMkLst>
            <pc:docMk/>
            <pc:sldMk cId="4025013544" sldId="256"/>
            <ac:spMk id="2" creationId="{00000000-0000-0000-0000-000000000000}"/>
          </ac:spMkLst>
        </pc:spChg>
      </pc:sldChg>
      <pc:sldChg chg="del">
        <pc:chgData name="Vipin B" userId="674531c2-723f-4384-a289-7f4088e0cff3" providerId="ADAL" clId="{5CEEA3D6-5E40-4599-87A7-F0955E2A751A}" dt="2020-08-22T06:35:04.979" v="59" actId="2696"/>
        <pc:sldMkLst>
          <pc:docMk/>
          <pc:sldMk cId="1343963721" sldId="259"/>
        </pc:sldMkLst>
      </pc:sldChg>
      <pc:sldChg chg="del">
        <pc:chgData name="Vipin B" userId="674531c2-723f-4384-a289-7f4088e0cff3" providerId="ADAL" clId="{5CEEA3D6-5E40-4599-87A7-F0955E2A751A}" dt="2020-08-22T06:29:42.978" v="15" actId="2696"/>
        <pc:sldMkLst>
          <pc:docMk/>
          <pc:sldMk cId="2310428605" sldId="261"/>
        </pc:sldMkLst>
      </pc:sldChg>
      <pc:sldChg chg="del">
        <pc:chgData name="Vipin B" userId="674531c2-723f-4384-a289-7f4088e0cff3" providerId="ADAL" clId="{5CEEA3D6-5E40-4599-87A7-F0955E2A751A}" dt="2020-08-22T06:29:46.140" v="18" actId="2696"/>
        <pc:sldMkLst>
          <pc:docMk/>
          <pc:sldMk cId="1064422512" sldId="264"/>
        </pc:sldMkLst>
      </pc:sldChg>
      <pc:sldChg chg="del">
        <pc:chgData name="Vipin B" userId="674531c2-723f-4384-a289-7f4088e0cff3" providerId="ADAL" clId="{5CEEA3D6-5E40-4599-87A7-F0955E2A751A}" dt="2020-08-22T06:29:47.991" v="21" actId="2696"/>
        <pc:sldMkLst>
          <pc:docMk/>
          <pc:sldMk cId="1066921895" sldId="268"/>
        </pc:sldMkLst>
      </pc:sldChg>
      <pc:sldChg chg="del">
        <pc:chgData name="Vipin B" userId="674531c2-723f-4384-a289-7f4088e0cff3" providerId="ADAL" clId="{5CEEA3D6-5E40-4599-87A7-F0955E2A751A}" dt="2020-08-22T06:29:50.438" v="23" actId="2696"/>
        <pc:sldMkLst>
          <pc:docMk/>
          <pc:sldMk cId="2496226231" sldId="286"/>
        </pc:sldMkLst>
      </pc:sldChg>
      <pc:sldChg chg="del">
        <pc:chgData name="Vipin B" userId="674531c2-723f-4384-a289-7f4088e0cff3" providerId="ADAL" clId="{5CEEA3D6-5E40-4599-87A7-F0955E2A751A}" dt="2020-08-22T06:29:51.530" v="24" actId="2696"/>
        <pc:sldMkLst>
          <pc:docMk/>
          <pc:sldMk cId="629721698" sldId="289"/>
        </pc:sldMkLst>
      </pc:sldChg>
      <pc:sldChg chg="del">
        <pc:chgData name="Vipin B" userId="674531c2-723f-4384-a289-7f4088e0cff3" providerId="ADAL" clId="{5CEEA3D6-5E40-4599-87A7-F0955E2A751A}" dt="2020-08-22T06:29:53.777" v="25" actId="2696"/>
        <pc:sldMkLst>
          <pc:docMk/>
          <pc:sldMk cId="604100832" sldId="290"/>
        </pc:sldMkLst>
      </pc:sldChg>
      <pc:sldChg chg="del">
        <pc:chgData name="Vipin B" userId="674531c2-723f-4384-a289-7f4088e0cff3" providerId="ADAL" clId="{5CEEA3D6-5E40-4599-87A7-F0955E2A751A}" dt="2020-08-22T06:29:54.671" v="26" actId="2696"/>
        <pc:sldMkLst>
          <pc:docMk/>
          <pc:sldMk cId="1802886891" sldId="291"/>
        </pc:sldMkLst>
      </pc:sldChg>
      <pc:sldChg chg="del">
        <pc:chgData name="Vipin B" userId="674531c2-723f-4384-a289-7f4088e0cff3" providerId="ADAL" clId="{5CEEA3D6-5E40-4599-87A7-F0955E2A751A}" dt="2020-08-22T06:28:34.341" v="13" actId="2696"/>
        <pc:sldMkLst>
          <pc:docMk/>
          <pc:sldMk cId="480888385" sldId="301"/>
        </pc:sldMkLst>
      </pc:sldChg>
      <pc:sldChg chg="del">
        <pc:chgData name="Vipin B" userId="674531c2-723f-4384-a289-7f4088e0cff3" providerId="ADAL" clId="{5CEEA3D6-5E40-4599-87A7-F0955E2A751A}" dt="2020-08-22T06:29:44.786" v="16" actId="2696"/>
        <pc:sldMkLst>
          <pc:docMk/>
          <pc:sldMk cId="1028333498" sldId="302"/>
        </pc:sldMkLst>
      </pc:sldChg>
      <pc:sldChg chg="del">
        <pc:chgData name="Vipin B" userId="674531c2-723f-4384-a289-7f4088e0cff3" providerId="ADAL" clId="{5CEEA3D6-5E40-4599-87A7-F0955E2A751A}" dt="2020-08-22T06:29:45.510" v="17" actId="2696"/>
        <pc:sldMkLst>
          <pc:docMk/>
          <pc:sldMk cId="3903068790" sldId="303"/>
        </pc:sldMkLst>
      </pc:sldChg>
      <pc:sldChg chg="del">
        <pc:chgData name="Vipin B" userId="674531c2-723f-4384-a289-7f4088e0cff3" providerId="ADAL" clId="{5CEEA3D6-5E40-4599-87A7-F0955E2A751A}" dt="2020-08-22T06:29:46.754" v="19" actId="2696"/>
        <pc:sldMkLst>
          <pc:docMk/>
          <pc:sldMk cId="2003674336" sldId="304"/>
        </pc:sldMkLst>
      </pc:sldChg>
      <pc:sldChg chg="del">
        <pc:chgData name="Vipin B" userId="674531c2-723f-4384-a289-7f4088e0cff3" providerId="ADAL" clId="{5CEEA3D6-5E40-4599-87A7-F0955E2A751A}" dt="2020-08-22T06:29:47.353" v="20" actId="2696"/>
        <pc:sldMkLst>
          <pc:docMk/>
          <pc:sldMk cId="753367780" sldId="306"/>
        </pc:sldMkLst>
      </pc:sldChg>
      <pc:sldChg chg="del">
        <pc:chgData name="Vipin B" userId="674531c2-723f-4384-a289-7f4088e0cff3" providerId="ADAL" clId="{5CEEA3D6-5E40-4599-87A7-F0955E2A751A}" dt="2020-08-22T06:29:48.781" v="22" actId="2696"/>
        <pc:sldMkLst>
          <pc:docMk/>
          <pc:sldMk cId="90765984" sldId="307"/>
        </pc:sldMkLst>
      </pc:sldChg>
      <pc:sldChg chg="del">
        <pc:chgData name="Vipin B" userId="674531c2-723f-4384-a289-7f4088e0cff3" providerId="ADAL" clId="{5CEEA3D6-5E40-4599-87A7-F0955E2A751A}" dt="2020-08-22T06:31:09.537" v="28" actId="2696"/>
        <pc:sldMkLst>
          <pc:docMk/>
          <pc:sldMk cId="3734423955" sldId="311"/>
        </pc:sldMkLst>
      </pc:sldChg>
      <pc:sldChg chg="del">
        <pc:chgData name="Vipin B" userId="674531c2-723f-4384-a289-7f4088e0cff3" providerId="ADAL" clId="{5CEEA3D6-5E40-4599-87A7-F0955E2A751A}" dt="2020-08-22T06:31:12.320" v="29" actId="2696"/>
        <pc:sldMkLst>
          <pc:docMk/>
          <pc:sldMk cId="2936070375" sldId="312"/>
        </pc:sldMkLst>
      </pc:sldChg>
      <pc:sldChg chg="del">
        <pc:chgData name="Vipin B" userId="674531c2-723f-4384-a289-7f4088e0cff3" providerId="ADAL" clId="{5CEEA3D6-5E40-4599-87A7-F0955E2A751A}" dt="2020-08-22T06:31:07.091" v="27" actId="2696"/>
        <pc:sldMkLst>
          <pc:docMk/>
          <pc:sldMk cId="1914338481" sldId="313"/>
        </pc:sldMkLst>
      </pc:sldChg>
      <pc:sldChg chg="modSp">
        <pc:chgData name="Vipin B" userId="674531c2-723f-4384-a289-7f4088e0cff3" providerId="ADAL" clId="{5CEEA3D6-5E40-4599-87A7-F0955E2A751A}" dt="2020-08-22T06:35:58.082" v="69" actId="20577"/>
        <pc:sldMkLst>
          <pc:docMk/>
          <pc:sldMk cId="2170675476" sldId="314"/>
        </pc:sldMkLst>
        <pc:spChg chg="mod">
          <ac:chgData name="Vipin B" userId="674531c2-723f-4384-a289-7f4088e0cff3" providerId="ADAL" clId="{5CEEA3D6-5E40-4599-87A7-F0955E2A751A}" dt="2020-08-22T06:35:58.082" v="69" actId="20577"/>
          <ac:spMkLst>
            <pc:docMk/>
            <pc:sldMk cId="2170675476" sldId="314"/>
            <ac:spMk id="2" creationId="{AFB7FD87-487A-4D3F-B6CD-66C555B62ED5}"/>
          </ac:spMkLst>
        </pc:spChg>
      </pc:sldChg>
      <pc:sldChg chg="del">
        <pc:chgData name="Vipin B" userId="674531c2-723f-4384-a289-7f4088e0cff3" providerId="ADAL" clId="{5CEEA3D6-5E40-4599-87A7-F0955E2A751A}" dt="2020-08-22T06:32:27.055" v="30" actId="2696"/>
        <pc:sldMkLst>
          <pc:docMk/>
          <pc:sldMk cId="2565003184" sldId="318"/>
        </pc:sldMkLst>
      </pc:sldChg>
      <pc:sldChg chg="del">
        <pc:chgData name="Vipin B" userId="674531c2-723f-4384-a289-7f4088e0cff3" providerId="ADAL" clId="{5CEEA3D6-5E40-4599-87A7-F0955E2A751A}" dt="2020-08-22T06:33:33.639" v="56" actId="2696"/>
        <pc:sldMkLst>
          <pc:docMk/>
          <pc:sldMk cId="595630846" sldId="319"/>
        </pc:sldMkLst>
      </pc:sldChg>
      <pc:sldChg chg="del">
        <pc:chgData name="Vipin B" userId="674531c2-723f-4384-a289-7f4088e0cff3" providerId="ADAL" clId="{5CEEA3D6-5E40-4599-87A7-F0955E2A751A}" dt="2020-08-22T06:32:32.339" v="33" actId="2696"/>
        <pc:sldMkLst>
          <pc:docMk/>
          <pc:sldMk cId="645442344" sldId="320"/>
        </pc:sldMkLst>
      </pc:sldChg>
      <pc:sldChg chg="del">
        <pc:chgData name="Vipin B" userId="674531c2-723f-4384-a289-7f4088e0cff3" providerId="ADAL" clId="{5CEEA3D6-5E40-4599-87A7-F0955E2A751A}" dt="2020-08-22T06:32:33.647" v="34" actId="2696"/>
        <pc:sldMkLst>
          <pc:docMk/>
          <pc:sldMk cId="475268458" sldId="321"/>
        </pc:sldMkLst>
      </pc:sldChg>
      <pc:sldChg chg="del">
        <pc:chgData name="Vipin B" userId="674531c2-723f-4384-a289-7f4088e0cff3" providerId="ADAL" clId="{5CEEA3D6-5E40-4599-87A7-F0955E2A751A}" dt="2020-08-22T06:32:31.093" v="32" actId="2696"/>
        <pc:sldMkLst>
          <pc:docMk/>
          <pc:sldMk cId="3947364832" sldId="323"/>
        </pc:sldMkLst>
      </pc:sldChg>
      <pc:sldChg chg="modSp">
        <pc:chgData name="Vipin B" userId="674531c2-723f-4384-a289-7f4088e0cff3" providerId="ADAL" clId="{5CEEA3D6-5E40-4599-87A7-F0955E2A751A}" dt="2020-08-22T06:36:09.240" v="70" actId="113"/>
        <pc:sldMkLst>
          <pc:docMk/>
          <pc:sldMk cId="955761417" sldId="330"/>
        </pc:sldMkLst>
        <pc:spChg chg="mod">
          <ac:chgData name="Vipin B" userId="674531c2-723f-4384-a289-7f4088e0cff3" providerId="ADAL" clId="{5CEEA3D6-5E40-4599-87A7-F0955E2A751A}" dt="2020-08-22T06:36:09.240" v="70" actId="113"/>
          <ac:spMkLst>
            <pc:docMk/>
            <pc:sldMk cId="955761417" sldId="330"/>
            <ac:spMk id="2" creationId="{BB40ECBA-7FFA-4948-93B0-19964768DFBF}"/>
          </ac:spMkLst>
        </pc:spChg>
      </pc:sldChg>
      <pc:sldChg chg="del">
        <pc:chgData name="Vipin B" userId="674531c2-723f-4384-a289-7f4088e0cff3" providerId="ADAL" clId="{5CEEA3D6-5E40-4599-87A7-F0955E2A751A}" dt="2020-08-22T06:32:29.516" v="31" actId="2696"/>
        <pc:sldMkLst>
          <pc:docMk/>
          <pc:sldMk cId="4009188625" sldId="331"/>
        </pc:sldMkLst>
      </pc:sldChg>
      <pc:sldChg chg="del">
        <pc:chgData name="Vipin B" userId="674531c2-723f-4384-a289-7f4088e0cff3" providerId="ADAL" clId="{5CEEA3D6-5E40-4599-87A7-F0955E2A751A}" dt="2020-08-22T06:35:12.283" v="60" actId="2696"/>
        <pc:sldMkLst>
          <pc:docMk/>
          <pc:sldMk cId="1019360488" sldId="333"/>
        </pc:sldMkLst>
      </pc:sldChg>
      <pc:sldChg chg="addSp delSp modSp">
        <pc:chgData name="Vipin B" userId="674531c2-723f-4384-a289-7f4088e0cff3" providerId="ADAL" clId="{5CEEA3D6-5E40-4599-87A7-F0955E2A751A}" dt="2020-08-22T06:34:07.433" v="57" actId="255"/>
        <pc:sldMkLst>
          <pc:docMk/>
          <pc:sldMk cId="2840074177" sldId="337"/>
        </pc:sldMkLst>
        <pc:spChg chg="del mod">
          <ac:chgData name="Vipin B" userId="674531c2-723f-4384-a289-7f4088e0cff3" providerId="ADAL" clId="{5CEEA3D6-5E40-4599-87A7-F0955E2A751A}" dt="2020-08-22T06:33:06.325" v="54"/>
          <ac:spMkLst>
            <pc:docMk/>
            <pc:sldMk cId="2840074177" sldId="337"/>
            <ac:spMk id="2" creationId="{D9176CC4-C1A1-441F-9C20-F1668FB2AF5D}"/>
          </ac:spMkLst>
        </pc:spChg>
        <pc:spChg chg="add mod">
          <ac:chgData name="Vipin B" userId="674531c2-723f-4384-a289-7f4088e0cff3" providerId="ADAL" clId="{5CEEA3D6-5E40-4599-87A7-F0955E2A751A}" dt="2020-08-22T06:34:07.433" v="57" actId="255"/>
          <ac:spMkLst>
            <pc:docMk/>
            <pc:sldMk cId="2840074177" sldId="337"/>
            <ac:spMk id="6" creationId="{4C261C63-3E69-40E3-B71E-3DABBB496406}"/>
          </ac:spMkLst>
        </pc:spChg>
        <pc:spChg chg="del">
          <ac:chgData name="Vipin B" userId="674531c2-723f-4384-a289-7f4088e0cff3" providerId="ADAL" clId="{5CEEA3D6-5E40-4599-87A7-F0955E2A751A}" dt="2020-08-22T06:33:02.139" v="53"/>
          <ac:spMkLst>
            <pc:docMk/>
            <pc:sldMk cId="2840074177" sldId="337"/>
            <ac:spMk id="8" creationId="{3F6D0C82-8016-4B52-A90B-F6AB9107FF02}"/>
          </ac:spMkLst>
        </pc:spChg>
      </pc:sldChg>
      <pc:sldChg chg="del">
        <pc:chgData name="Vipin B" userId="674531c2-723f-4384-a289-7f4088e0cff3" providerId="ADAL" clId="{5CEEA3D6-5E40-4599-87A7-F0955E2A751A}" dt="2020-08-22T06:32:35.569" v="35" actId="2696"/>
        <pc:sldMkLst>
          <pc:docMk/>
          <pc:sldMk cId="992083182" sldId="338"/>
        </pc:sldMkLst>
      </pc:sldChg>
      <pc:sldChg chg="del">
        <pc:chgData name="Vipin B" userId="674531c2-723f-4384-a289-7f4088e0cff3" providerId="ADAL" clId="{5CEEA3D6-5E40-4599-87A7-F0955E2A751A}" dt="2020-08-22T06:34:32.599" v="58" actId="2696"/>
        <pc:sldMkLst>
          <pc:docMk/>
          <pc:sldMk cId="4090065960" sldId="339"/>
        </pc:sldMkLst>
      </pc:sldChg>
      <pc:sldMasterChg chg="delSldLayout">
        <pc:chgData name="Vipin B" userId="674531c2-723f-4384-a289-7f4088e0cff3" providerId="ADAL" clId="{5CEEA3D6-5E40-4599-87A7-F0955E2A751A}" dt="2020-08-22T06:28:34.343" v="14" actId="2696"/>
        <pc:sldMasterMkLst>
          <pc:docMk/>
          <pc:sldMasterMk cId="2325754618" sldId="2147483662"/>
        </pc:sldMasterMkLst>
        <pc:sldLayoutChg chg="del">
          <pc:chgData name="Vipin B" userId="674531c2-723f-4384-a289-7f4088e0cff3" providerId="ADAL" clId="{5CEEA3D6-5E40-4599-87A7-F0955E2A751A}" dt="2020-08-22T06:28:34.343" v="14" actId="2696"/>
          <pc:sldLayoutMkLst>
            <pc:docMk/>
            <pc:sldMasterMk cId="2325754618" sldId="2147483662"/>
            <pc:sldLayoutMk cId="2837524691" sldId="2147483680"/>
          </pc:sldLayoutMkLst>
        </pc:sldLayoutChg>
      </pc:sldMasterChg>
    </pc:docChg>
  </pc:docChgLst>
  <pc:docChgLst>
    <pc:chgData name="Vipin B" userId="674531c2-723f-4384-a289-7f4088e0cff3" providerId="ADAL" clId="{F7A15CE4-6AE1-C64A-94F0-569051925866}"/>
    <pc:docChg chg="custSel addSld modSld">
      <pc:chgData name="Vipin B" userId="674531c2-723f-4384-a289-7f4088e0cff3" providerId="ADAL" clId="{F7A15CE4-6AE1-C64A-94F0-569051925866}" dt="2020-08-23T13:08:40.469" v="354" actId="20577"/>
      <pc:docMkLst>
        <pc:docMk/>
      </pc:docMkLst>
      <pc:sldChg chg="modSp mod">
        <pc:chgData name="Vipin B" userId="674531c2-723f-4384-a289-7f4088e0cff3" providerId="ADAL" clId="{F7A15CE4-6AE1-C64A-94F0-569051925866}" dt="2020-08-23T13:08:40.469" v="354" actId="20577"/>
        <pc:sldMkLst>
          <pc:docMk/>
          <pc:sldMk cId="3424661200" sldId="328"/>
        </pc:sldMkLst>
        <pc:spChg chg="mod">
          <ac:chgData name="Vipin B" userId="674531c2-723f-4384-a289-7f4088e0cff3" providerId="ADAL" clId="{F7A15CE4-6AE1-C64A-94F0-569051925866}" dt="2020-08-23T13:08:40.469" v="354" actId="20577"/>
          <ac:spMkLst>
            <pc:docMk/>
            <pc:sldMk cId="3424661200" sldId="328"/>
            <ac:spMk id="2" creationId="{3933C007-A209-44BC-8576-F152C7A693CA}"/>
          </ac:spMkLst>
        </pc:spChg>
      </pc:sldChg>
      <pc:sldChg chg="modSp add mod">
        <pc:chgData name="Vipin B" userId="674531c2-723f-4384-a289-7f4088e0cff3" providerId="ADAL" clId="{F7A15CE4-6AE1-C64A-94F0-569051925866}" dt="2020-08-23T13:04:07.626" v="353" actId="20577"/>
        <pc:sldMkLst>
          <pc:docMk/>
          <pc:sldMk cId="2779504262" sldId="338"/>
        </pc:sldMkLst>
        <pc:spChg chg="mod">
          <ac:chgData name="Vipin B" userId="674531c2-723f-4384-a289-7f4088e0cff3" providerId="ADAL" clId="{F7A15CE4-6AE1-C64A-94F0-569051925866}" dt="2020-08-23T13:00:00.977" v="72" actId="113"/>
          <ac:spMkLst>
            <pc:docMk/>
            <pc:sldMk cId="2779504262" sldId="338"/>
            <ac:spMk id="2" creationId="{B8614675-62A5-D54A-8A40-DB373C353980}"/>
          </ac:spMkLst>
        </pc:spChg>
        <pc:spChg chg="mod">
          <ac:chgData name="Vipin B" userId="674531c2-723f-4384-a289-7f4088e0cff3" providerId="ADAL" clId="{F7A15CE4-6AE1-C64A-94F0-569051925866}" dt="2020-08-23T13:04:07.626" v="353" actId="20577"/>
          <ac:spMkLst>
            <pc:docMk/>
            <pc:sldMk cId="2779504262" sldId="338"/>
            <ac:spMk id="3" creationId="{879628DD-7255-BB4E-863E-475A416CFBD4}"/>
          </ac:spMkLst>
        </pc:spChg>
      </pc:sldChg>
    </pc:docChg>
  </pc:docChgLst>
  <pc:docChgLst>
    <pc:chgData name="Vipin B" userId="674531c2-723f-4384-a289-7f4088e0cff3" providerId="ADAL" clId="{FAC87092-63DC-6243-BD13-46EDD8D0E3FB}"/>
    <pc:docChg chg="modSld">
      <pc:chgData name="Vipin B" userId="674531c2-723f-4384-a289-7f4088e0cff3" providerId="ADAL" clId="{FAC87092-63DC-6243-BD13-46EDD8D0E3FB}" dt="2023-08-08T15:30:48.916" v="0" actId="1076"/>
      <pc:docMkLst>
        <pc:docMk/>
      </pc:docMkLst>
      <pc:sldChg chg="modSp mod">
        <pc:chgData name="Vipin B" userId="674531c2-723f-4384-a289-7f4088e0cff3" providerId="ADAL" clId="{FAC87092-63DC-6243-BD13-46EDD8D0E3FB}" dt="2023-08-08T15:30:48.916" v="0" actId="1076"/>
        <pc:sldMkLst>
          <pc:docMk/>
          <pc:sldMk cId="4025013544" sldId="256"/>
        </pc:sldMkLst>
        <pc:spChg chg="mod">
          <ac:chgData name="Vipin B" userId="674531c2-723f-4384-a289-7f4088e0cff3" providerId="ADAL" clId="{FAC87092-63DC-6243-BD13-46EDD8D0E3FB}" dt="2023-08-08T15:30:48.916" v="0" actId="1076"/>
          <ac:spMkLst>
            <pc:docMk/>
            <pc:sldMk cId="4025013544" sldId="256"/>
            <ac:spMk id="3" creationId="{00000000-0000-0000-0000-000000000000}"/>
          </ac:spMkLst>
        </pc:spChg>
      </pc:sldChg>
    </pc:docChg>
  </pc:docChgLst>
  <pc:docChgLst>
    <pc:chgData name="Anshu Yadav" userId="S::anshuyadav22@iitk.ac.in::d8e1ddf0-dbf8-42ef-b63a-7fb6554658ef" providerId="AD" clId="Web-{9A23DB9A-C43E-07AC-AB2C-5DB053793F5B}"/>
    <pc:docChg chg="modSld">
      <pc:chgData name="Anshu Yadav" userId="S::anshuyadav22@iitk.ac.in::d8e1ddf0-dbf8-42ef-b63a-7fb6554658ef" providerId="AD" clId="Web-{9A23DB9A-C43E-07AC-AB2C-5DB053793F5B}" dt="2024-03-29T08:13:02.768" v="5" actId="1076"/>
      <pc:docMkLst>
        <pc:docMk/>
      </pc:docMkLst>
      <pc:sldChg chg="modSp">
        <pc:chgData name="Anshu Yadav" userId="S::anshuyadav22@iitk.ac.in::d8e1ddf0-dbf8-42ef-b63a-7fb6554658ef" providerId="AD" clId="Web-{9A23DB9A-C43E-07AC-AB2C-5DB053793F5B}" dt="2024-03-29T07:58:22.087" v="4" actId="20577"/>
        <pc:sldMkLst>
          <pc:docMk/>
          <pc:sldMk cId="2170675476" sldId="314"/>
        </pc:sldMkLst>
        <pc:spChg chg="mod">
          <ac:chgData name="Anshu Yadav" userId="S::anshuyadav22@iitk.ac.in::d8e1ddf0-dbf8-42ef-b63a-7fb6554658ef" providerId="AD" clId="Web-{9A23DB9A-C43E-07AC-AB2C-5DB053793F5B}" dt="2024-03-29T07:58:22.087" v="4" actId="20577"/>
          <ac:spMkLst>
            <pc:docMk/>
            <pc:sldMk cId="2170675476" sldId="314"/>
            <ac:spMk id="3" creationId="{33222ACE-D031-4E69-B04C-AFBB03A6EAF8}"/>
          </ac:spMkLst>
        </pc:spChg>
      </pc:sldChg>
      <pc:sldChg chg="modSp">
        <pc:chgData name="Anshu Yadav" userId="S::anshuyadav22@iitk.ac.in::d8e1ddf0-dbf8-42ef-b63a-7fb6554658ef" providerId="AD" clId="Web-{9A23DB9A-C43E-07AC-AB2C-5DB053793F5B}" dt="2024-03-29T08:13:02.768" v="5" actId="1076"/>
        <pc:sldMkLst>
          <pc:docMk/>
          <pc:sldMk cId="3871709493" sldId="316"/>
        </pc:sldMkLst>
        <pc:picChg chg="mod">
          <ac:chgData name="Anshu Yadav" userId="S::anshuyadav22@iitk.ac.in::d8e1ddf0-dbf8-42ef-b63a-7fb6554658ef" providerId="AD" clId="Web-{9A23DB9A-C43E-07AC-AB2C-5DB053793F5B}" dt="2024-03-29T08:13:02.768" v="5" actId="1076"/>
          <ac:picMkLst>
            <pc:docMk/>
            <pc:sldMk cId="3871709493" sldId="316"/>
            <ac:picMk id="5" creationId="{6C6E1CBE-88AC-4020-A33A-41490C9A0B6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07E5AE-3126-4D58-B545-EEA734C73C7D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3DB42A-8A64-486E-B23D-8E38ACE04E36}">
      <dgm:prSet phldrT="[Text]" custT="1"/>
      <dgm:spPr/>
      <dgm:t>
        <a:bodyPr/>
        <a:lstStyle/>
        <a:p>
          <a:r>
            <a:rPr lang="en-US" sz="1700" b="1" dirty="0"/>
            <a:t>Mattel</a:t>
          </a:r>
        </a:p>
      </dgm:t>
    </dgm:pt>
    <dgm:pt modelId="{747663BE-B4D5-45B9-9F6C-0E7E085C6765}" type="parTrans" cxnId="{A08B5FE5-AA83-4194-AACC-3506EA67F026}">
      <dgm:prSet/>
      <dgm:spPr/>
      <dgm:t>
        <a:bodyPr/>
        <a:lstStyle/>
        <a:p>
          <a:endParaRPr lang="en-US"/>
        </a:p>
      </dgm:t>
    </dgm:pt>
    <dgm:pt modelId="{A52A09F6-0095-4720-9596-2E461DFB59B7}" type="sibTrans" cxnId="{A08B5FE5-AA83-4194-AACC-3506EA67F026}">
      <dgm:prSet/>
      <dgm:spPr/>
      <dgm:t>
        <a:bodyPr/>
        <a:lstStyle/>
        <a:p>
          <a:endParaRPr lang="en-US"/>
        </a:p>
      </dgm:t>
    </dgm:pt>
    <dgm:pt modelId="{71304B59-2924-40F9-B6A4-514E90D3CAEB}">
      <dgm:prSet phldrT="[Text]" custT="1"/>
      <dgm:spPr/>
      <dgm:t>
        <a:bodyPr/>
        <a:lstStyle/>
        <a:p>
          <a:r>
            <a:rPr lang="en-US" sz="1700" dirty="0" err="1"/>
            <a:t>LeeDer</a:t>
          </a:r>
          <a:r>
            <a:rPr lang="en-US" sz="1700" dirty="0"/>
            <a:t> (tier 1)</a:t>
          </a:r>
        </a:p>
      </dgm:t>
    </dgm:pt>
    <dgm:pt modelId="{5EBEB75D-68FE-43FE-B65A-8537C9F7C811}" type="sibTrans" cxnId="{1BC934FB-7BFB-4389-8C7A-F34F680B6A85}">
      <dgm:prSet/>
      <dgm:spPr/>
      <dgm:t>
        <a:bodyPr/>
        <a:lstStyle/>
        <a:p>
          <a:endParaRPr lang="en-US"/>
        </a:p>
      </dgm:t>
    </dgm:pt>
    <dgm:pt modelId="{29F358B1-FDB1-42C5-A6CD-89A4013C4623}" type="parTrans" cxnId="{1BC934FB-7BFB-4389-8C7A-F34F680B6A85}">
      <dgm:prSet/>
      <dgm:spPr/>
      <dgm:t>
        <a:bodyPr/>
        <a:lstStyle/>
        <a:p>
          <a:endParaRPr lang="en-US"/>
        </a:p>
      </dgm:t>
    </dgm:pt>
    <dgm:pt modelId="{735FC52B-4A5A-4052-A662-AC4A8362EA46}">
      <dgm:prSet phldrT="[Text]" custT="1"/>
      <dgm:spPr/>
      <dgm:t>
        <a:bodyPr/>
        <a:lstStyle/>
        <a:p>
          <a:r>
            <a:rPr lang="en-US" sz="1700" dirty="0"/>
            <a:t> </a:t>
          </a:r>
          <a:r>
            <a:rPr lang="en-US" sz="1700" dirty="0" err="1"/>
            <a:t>Dongxing</a:t>
          </a:r>
          <a:r>
            <a:rPr lang="en-US" sz="1700" dirty="0"/>
            <a:t> (tier 2)</a:t>
          </a:r>
        </a:p>
      </dgm:t>
    </dgm:pt>
    <dgm:pt modelId="{548AF7EF-2A88-4FA0-8B29-5EA96621B316}" type="sibTrans" cxnId="{BC6F0D4A-ECAA-40D0-9EC6-410EBBBAB17A}">
      <dgm:prSet/>
      <dgm:spPr/>
      <dgm:t>
        <a:bodyPr/>
        <a:lstStyle/>
        <a:p>
          <a:endParaRPr lang="en-US"/>
        </a:p>
      </dgm:t>
    </dgm:pt>
    <dgm:pt modelId="{6B4FE456-ED02-467F-BC2B-47BF5453B3A5}" type="parTrans" cxnId="{BC6F0D4A-ECAA-40D0-9EC6-410EBBBAB17A}">
      <dgm:prSet/>
      <dgm:spPr/>
      <dgm:t>
        <a:bodyPr/>
        <a:lstStyle/>
        <a:p>
          <a:endParaRPr lang="en-US"/>
        </a:p>
      </dgm:t>
    </dgm:pt>
    <dgm:pt modelId="{FA11D6F6-F52B-4AC2-B596-A310A30E5D3B}" type="pres">
      <dgm:prSet presAssocID="{6E07E5AE-3126-4D58-B545-EEA734C73C7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E1011EA-E003-414A-8F1E-39963B33F917}" type="pres">
      <dgm:prSet presAssocID="{143DB42A-8A64-486E-B23D-8E38ACE04E36}" presName="root1" presStyleCnt="0"/>
      <dgm:spPr/>
    </dgm:pt>
    <dgm:pt modelId="{F09F65D4-7C6E-49DE-9A00-A76AEEBF6ECF}" type="pres">
      <dgm:prSet presAssocID="{143DB42A-8A64-486E-B23D-8E38ACE04E36}" presName="LevelOneTextNode" presStyleLbl="node0" presStyleIdx="0" presStyleCnt="1" custLinFactNeighborX="-99" custLinFactNeighborY="3321">
        <dgm:presLayoutVars>
          <dgm:chPref val="3"/>
        </dgm:presLayoutVars>
      </dgm:prSet>
      <dgm:spPr/>
    </dgm:pt>
    <dgm:pt modelId="{89598E65-2605-46E1-9AB9-7ADC08894E41}" type="pres">
      <dgm:prSet presAssocID="{143DB42A-8A64-486E-B23D-8E38ACE04E36}" presName="level2hierChild" presStyleCnt="0"/>
      <dgm:spPr/>
    </dgm:pt>
    <dgm:pt modelId="{A9D63738-1E52-4A6B-9FF2-2336812C7F76}" type="pres">
      <dgm:prSet presAssocID="{29F358B1-FDB1-42C5-A6CD-89A4013C4623}" presName="conn2-1" presStyleLbl="parChTrans1D2" presStyleIdx="0" presStyleCnt="1"/>
      <dgm:spPr/>
    </dgm:pt>
    <dgm:pt modelId="{2154D2B1-D7E8-4E5B-9331-5BF84E323FC5}" type="pres">
      <dgm:prSet presAssocID="{29F358B1-FDB1-42C5-A6CD-89A4013C4623}" presName="connTx" presStyleLbl="parChTrans1D2" presStyleIdx="0" presStyleCnt="1"/>
      <dgm:spPr/>
    </dgm:pt>
    <dgm:pt modelId="{4FCA6DEC-D40D-4F29-90E2-E0D3E9F0514A}" type="pres">
      <dgm:prSet presAssocID="{71304B59-2924-40F9-B6A4-514E90D3CAEB}" presName="root2" presStyleCnt="0"/>
      <dgm:spPr/>
    </dgm:pt>
    <dgm:pt modelId="{DFFD9F06-3D55-4AD7-AA69-4BAC78D156BD}" type="pres">
      <dgm:prSet presAssocID="{71304B59-2924-40F9-B6A4-514E90D3CAEB}" presName="LevelTwoTextNode" presStyleLbl="node2" presStyleIdx="0" presStyleCnt="1" custLinFactNeighborX="-478" custLinFactNeighborY="3321">
        <dgm:presLayoutVars>
          <dgm:chPref val="3"/>
        </dgm:presLayoutVars>
      </dgm:prSet>
      <dgm:spPr/>
    </dgm:pt>
    <dgm:pt modelId="{33F72F11-6ED2-4166-98A6-9051A24EC10B}" type="pres">
      <dgm:prSet presAssocID="{71304B59-2924-40F9-B6A4-514E90D3CAEB}" presName="level3hierChild" presStyleCnt="0"/>
      <dgm:spPr/>
    </dgm:pt>
    <dgm:pt modelId="{CCBCF06E-D085-4924-A016-3AD43039FC04}" type="pres">
      <dgm:prSet presAssocID="{6B4FE456-ED02-467F-BC2B-47BF5453B3A5}" presName="conn2-1" presStyleLbl="parChTrans1D3" presStyleIdx="0" presStyleCnt="1"/>
      <dgm:spPr/>
    </dgm:pt>
    <dgm:pt modelId="{389D0422-B25E-4775-A792-E31A3133C25F}" type="pres">
      <dgm:prSet presAssocID="{6B4FE456-ED02-467F-BC2B-47BF5453B3A5}" presName="connTx" presStyleLbl="parChTrans1D3" presStyleIdx="0" presStyleCnt="1"/>
      <dgm:spPr/>
    </dgm:pt>
    <dgm:pt modelId="{D144F782-A397-4F1B-8676-554A2EAE2B81}" type="pres">
      <dgm:prSet presAssocID="{735FC52B-4A5A-4052-A662-AC4A8362EA46}" presName="root2" presStyleCnt="0"/>
      <dgm:spPr/>
    </dgm:pt>
    <dgm:pt modelId="{0F102C8B-8F4D-417A-8064-6303C7825FEB}" type="pres">
      <dgm:prSet presAssocID="{735FC52B-4A5A-4052-A662-AC4A8362EA46}" presName="LevelTwoTextNode" presStyleLbl="node3" presStyleIdx="0" presStyleCnt="1" custLinFactNeighborX="1559" custLinFactNeighborY="3321">
        <dgm:presLayoutVars>
          <dgm:chPref val="3"/>
        </dgm:presLayoutVars>
      </dgm:prSet>
      <dgm:spPr/>
    </dgm:pt>
    <dgm:pt modelId="{93195C2A-D787-45D2-BE9B-E02BC4DA5675}" type="pres">
      <dgm:prSet presAssocID="{735FC52B-4A5A-4052-A662-AC4A8362EA46}" presName="level3hierChild" presStyleCnt="0"/>
      <dgm:spPr/>
    </dgm:pt>
  </dgm:ptLst>
  <dgm:cxnLst>
    <dgm:cxn modelId="{DB496215-14E5-4240-9388-42BA3354FBF3}" type="presOf" srcId="{6B4FE456-ED02-467F-BC2B-47BF5453B3A5}" destId="{389D0422-B25E-4775-A792-E31A3133C25F}" srcOrd="1" destOrd="0" presId="urn:microsoft.com/office/officeart/2005/8/layout/hierarchy2"/>
    <dgm:cxn modelId="{C0746F23-DFC0-4079-8B48-AE2E6B0E7772}" type="presOf" srcId="{71304B59-2924-40F9-B6A4-514E90D3CAEB}" destId="{DFFD9F06-3D55-4AD7-AA69-4BAC78D156BD}" srcOrd="0" destOrd="0" presId="urn:microsoft.com/office/officeart/2005/8/layout/hierarchy2"/>
    <dgm:cxn modelId="{DBA63548-4944-44FA-A701-7C92E1802D17}" type="presOf" srcId="{6B4FE456-ED02-467F-BC2B-47BF5453B3A5}" destId="{CCBCF06E-D085-4924-A016-3AD43039FC04}" srcOrd="0" destOrd="0" presId="urn:microsoft.com/office/officeart/2005/8/layout/hierarchy2"/>
    <dgm:cxn modelId="{BC6F0D4A-ECAA-40D0-9EC6-410EBBBAB17A}" srcId="{71304B59-2924-40F9-B6A4-514E90D3CAEB}" destId="{735FC52B-4A5A-4052-A662-AC4A8362EA46}" srcOrd="0" destOrd="0" parTransId="{6B4FE456-ED02-467F-BC2B-47BF5453B3A5}" sibTransId="{548AF7EF-2A88-4FA0-8B29-5EA96621B316}"/>
    <dgm:cxn modelId="{BBAC146A-2253-4F7C-B4AE-10D2FABA2746}" type="presOf" srcId="{143DB42A-8A64-486E-B23D-8E38ACE04E36}" destId="{F09F65D4-7C6E-49DE-9A00-A76AEEBF6ECF}" srcOrd="0" destOrd="0" presId="urn:microsoft.com/office/officeart/2005/8/layout/hierarchy2"/>
    <dgm:cxn modelId="{A055BC8C-55DB-426D-8AE5-DDA54BE4FF24}" type="presOf" srcId="{29F358B1-FDB1-42C5-A6CD-89A4013C4623}" destId="{2154D2B1-D7E8-4E5B-9331-5BF84E323FC5}" srcOrd="1" destOrd="0" presId="urn:microsoft.com/office/officeart/2005/8/layout/hierarchy2"/>
    <dgm:cxn modelId="{BDE820A4-867B-4944-BDEF-BB30A2AAA5F9}" type="presOf" srcId="{29F358B1-FDB1-42C5-A6CD-89A4013C4623}" destId="{A9D63738-1E52-4A6B-9FF2-2336812C7F76}" srcOrd="0" destOrd="0" presId="urn:microsoft.com/office/officeart/2005/8/layout/hierarchy2"/>
    <dgm:cxn modelId="{562431A9-1C0A-4E5D-B073-CFEAEDAD2081}" type="presOf" srcId="{6E07E5AE-3126-4D58-B545-EEA734C73C7D}" destId="{FA11D6F6-F52B-4AC2-B596-A310A30E5D3B}" srcOrd="0" destOrd="0" presId="urn:microsoft.com/office/officeart/2005/8/layout/hierarchy2"/>
    <dgm:cxn modelId="{A5DDB5D4-316B-4249-A8BE-1BB6E340E203}" type="presOf" srcId="{735FC52B-4A5A-4052-A662-AC4A8362EA46}" destId="{0F102C8B-8F4D-417A-8064-6303C7825FEB}" srcOrd="0" destOrd="0" presId="urn:microsoft.com/office/officeart/2005/8/layout/hierarchy2"/>
    <dgm:cxn modelId="{A08B5FE5-AA83-4194-AACC-3506EA67F026}" srcId="{6E07E5AE-3126-4D58-B545-EEA734C73C7D}" destId="{143DB42A-8A64-486E-B23D-8E38ACE04E36}" srcOrd="0" destOrd="0" parTransId="{747663BE-B4D5-45B9-9F6C-0E7E085C6765}" sibTransId="{A52A09F6-0095-4720-9596-2E461DFB59B7}"/>
    <dgm:cxn modelId="{1BC934FB-7BFB-4389-8C7A-F34F680B6A85}" srcId="{143DB42A-8A64-486E-B23D-8E38ACE04E36}" destId="{71304B59-2924-40F9-B6A4-514E90D3CAEB}" srcOrd="0" destOrd="0" parTransId="{29F358B1-FDB1-42C5-A6CD-89A4013C4623}" sibTransId="{5EBEB75D-68FE-43FE-B65A-8537C9F7C811}"/>
    <dgm:cxn modelId="{CEB5E7B2-71A5-41D5-A071-D342E0E3BA82}" type="presParOf" srcId="{FA11D6F6-F52B-4AC2-B596-A310A30E5D3B}" destId="{3E1011EA-E003-414A-8F1E-39963B33F917}" srcOrd="0" destOrd="0" presId="urn:microsoft.com/office/officeart/2005/8/layout/hierarchy2"/>
    <dgm:cxn modelId="{47F74FF1-3B3E-48CA-83B7-3141C998A9CE}" type="presParOf" srcId="{3E1011EA-E003-414A-8F1E-39963B33F917}" destId="{F09F65D4-7C6E-49DE-9A00-A76AEEBF6ECF}" srcOrd="0" destOrd="0" presId="urn:microsoft.com/office/officeart/2005/8/layout/hierarchy2"/>
    <dgm:cxn modelId="{942310D2-C41C-4C59-B984-55EA1CB2F257}" type="presParOf" srcId="{3E1011EA-E003-414A-8F1E-39963B33F917}" destId="{89598E65-2605-46E1-9AB9-7ADC08894E41}" srcOrd="1" destOrd="0" presId="urn:microsoft.com/office/officeart/2005/8/layout/hierarchy2"/>
    <dgm:cxn modelId="{CA31B1CE-F5CE-4615-A870-A029D5F6EBD8}" type="presParOf" srcId="{89598E65-2605-46E1-9AB9-7ADC08894E41}" destId="{A9D63738-1E52-4A6B-9FF2-2336812C7F76}" srcOrd="0" destOrd="0" presId="urn:microsoft.com/office/officeart/2005/8/layout/hierarchy2"/>
    <dgm:cxn modelId="{619260FB-EADC-4364-94E4-23ED97AEDF45}" type="presParOf" srcId="{A9D63738-1E52-4A6B-9FF2-2336812C7F76}" destId="{2154D2B1-D7E8-4E5B-9331-5BF84E323FC5}" srcOrd="0" destOrd="0" presId="urn:microsoft.com/office/officeart/2005/8/layout/hierarchy2"/>
    <dgm:cxn modelId="{8BF5E7EB-C280-481B-A2B7-AF88632D28C8}" type="presParOf" srcId="{89598E65-2605-46E1-9AB9-7ADC08894E41}" destId="{4FCA6DEC-D40D-4F29-90E2-E0D3E9F0514A}" srcOrd="1" destOrd="0" presId="urn:microsoft.com/office/officeart/2005/8/layout/hierarchy2"/>
    <dgm:cxn modelId="{E52A024B-1CC2-4308-A5CD-AB4D4426CA7D}" type="presParOf" srcId="{4FCA6DEC-D40D-4F29-90E2-E0D3E9F0514A}" destId="{DFFD9F06-3D55-4AD7-AA69-4BAC78D156BD}" srcOrd="0" destOrd="0" presId="urn:microsoft.com/office/officeart/2005/8/layout/hierarchy2"/>
    <dgm:cxn modelId="{388D0DE6-2713-452E-9CDC-2926E1E67570}" type="presParOf" srcId="{4FCA6DEC-D40D-4F29-90E2-E0D3E9F0514A}" destId="{33F72F11-6ED2-4166-98A6-9051A24EC10B}" srcOrd="1" destOrd="0" presId="urn:microsoft.com/office/officeart/2005/8/layout/hierarchy2"/>
    <dgm:cxn modelId="{4F586B81-A243-47B9-BFE3-26C0E06E952E}" type="presParOf" srcId="{33F72F11-6ED2-4166-98A6-9051A24EC10B}" destId="{CCBCF06E-D085-4924-A016-3AD43039FC04}" srcOrd="0" destOrd="0" presId="urn:microsoft.com/office/officeart/2005/8/layout/hierarchy2"/>
    <dgm:cxn modelId="{2E0397CE-9034-4554-8142-CB80B770E47B}" type="presParOf" srcId="{CCBCF06E-D085-4924-A016-3AD43039FC04}" destId="{389D0422-B25E-4775-A792-E31A3133C25F}" srcOrd="0" destOrd="0" presId="urn:microsoft.com/office/officeart/2005/8/layout/hierarchy2"/>
    <dgm:cxn modelId="{19F00A41-D7F1-4BE6-9DB3-64D729000922}" type="presParOf" srcId="{33F72F11-6ED2-4166-98A6-9051A24EC10B}" destId="{D144F782-A397-4F1B-8676-554A2EAE2B81}" srcOrd="1" destOrd="0" presId="urn:microsoft.com/office/officeart/2005/8/layout/hierarchy2"/>
    <dgm:cxn modelId="{E9B47EA3-D266-4AE6-96FB-F33707316712}" type="presParOf" srcId="{D144F782-A397-4F1B-8676-554A2EAE2B81}" destId="{0F102C8B-8F4D-417A-8064-6303C7825FEB}" srcOrd="0" destOrd="0" presId="urn:microsoft.com/office/officeart/2005/8/layout/hierarchy2"/>
    <dgm:cxn modelId="{2CEE39A7-AC74-4266-9508-AD67741C40C1}" type="presParOf" srcId="{D144F782-A397-4F1B-8676-554A2EAE2B81}" destId="{93195C2A-D787-45D2-BE9B-E02BC4DA5675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E07E5AE-3126-4D58-B545-EEA734C73C7D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3DB42A-8A64-486E-B23D-8E38ACE04E36}">
      <dgm:prSet phldrT="[Text]"/>
      <dgm:spPr/>
      <dgm:t>
        <a:bodyPr/>
        <a:lstStyle/>
        <a:p>
          <a:r>
            <a:rPr lang="en-US" b="1" i="0" dirty="0"/>
            <a:t>Aston Martin</a:t>
          </a:r>
          <a:endParaRPr lang="en-US" dirty="0"/>
        </a:p>
      </dgm:t>
    </dgm:pt>
    <dgm:pt modelId="{747663BE-B4D5-45B9-9F6C-0E7E085C6765}" type="parTrans" cxnId="{A08B5FE5-AA83-4194-AACC-3506EA67F026}">
      <dgm:prSet/>
      <dgm:spPr/>
      <dgm:t>
        <a:bodyPr/>
        <a:lstStyle/>
        <a:p>
          <a:endParaRPr lang="en-US"/>
        </a:p>
      </dgm:t>
    </dgm:pt>
    <dgm:pt modelId="{A52A09F6-0095-4720-9596-2E461DFB59B7}" type="sibTrans" cxnId="{A08B5FE5-AA83-4194-AACC-3506EA67F026}">
      <dgm:prSet/>
      <dgm:spPr/>
      <dgm:t>
        <a:bodyPr/>
        <a:lstStyle/>
        <a:p>
          <a:endParaRPr lang="en-US"/>
        </a:p>
      </dgm:t>
    </dgm:pt>
    <dgm:pt modelId="{71304B59-2924-40F9-B6A4-514E90D3CAEB}">
      <dgm:prSet phldrT="[Text]"/>
      <dgm:spPr/>
      <dgm:t>
        <a:bodyPr/>
        <a:lstStyle/>
        <a:p>
          <a:r>
            <a:rPr lang="en-US" b="0" i="0" dirty="0"/>
            <a:t>Shenzhen </a:t>
          </a:r>
          <a:r>
            <a:rPr lang="en-US" b="0" i="0" dirty="0" err="1"/>
            <a:t>Kexiang</a:t>
          </a:r>
          <a:r>
            <a:rPr lang="en-US" b="0" i="0" dirty="0"/>
            <a:t> </a:t>
          </a:r>
          <a:r>
            <a:rPr lang="en-US" b="0" i="0" dirty="0" err="1"/>
            <a:t>Mould</a:t>
          </a:r>
          <a:r>
            <a:rPr lang="en-US" b="0" i="0" dirty="0"/>
            <a:t> Tool Co Ltd</a:t>
          </a:r>
          <a:r>
            <a:rPr lang="en-US" dirty="0"/>
            <a:t> (tier 1)</a:t>
          </a:r>
        </a:p>
      </dgm:t>
    </dgm:pt>
    <dgm:pt modelId="{5EBEB75D-68FE-43FE-B65A-8537C9F7C811}" type="sibTrans" cxnId="{1BC934FB-7BFB-4389-8C7A-F34F680B6A85}">
      <dgm:prSet/>
      <dgm:spPr/>
      <dgm:t>
        <a:bodyPr/>
        <a:lstStyle/>
        <a:p>
          <a:endParaRPr lang="en-US"/>
        </a:p>
      </dgm:t>
    </dgm:pt>
    <dgm:pt modelId="{29F358B1-FDB1-42C5-A6CD-89A4013C4623}" type="parTrans" cxnId="{1BC934FB-7BFB-4389-8C7A-F34F680B6A85}">
      <dgm:prSet/>
      <dgm:spPr/>
      <dgm:t>
        <a:bodyPr/>
        <a:lstStyle/>
        <a:p>
          <a:endParaRPr lang="en-US"/>
        </a:p>
      </dgm:t>
    </dgm:pt>
    <dgm:pt modelId="{735FC52B-4A5A-4052-A662-AC4A8362EA46}">
      <dgm:prSet phldrT="[Text]"/>
      <dgm:spPr/>
      <dgm:t>
        <a:bodyPr/>
        <a:lstStyle/>
        <a:p>
          <a:r>
            <a:rPr lang="en-US" dirty="0"/>
            <a:t> </a:t>
          </a:r>
          <a:r>
            <a:rPr lang="en-US" b="0" i="0" dirty="0"/>
            <a:t>Synthetic Plastic Raw Material Co Ltd </a:t>
          </a:r>
          <a:r>
            <a:rPr lang="en-US" dirty="0"/>
            <a:t> (tier 2)</a:t>
          </a:r>
        </a:p>
      </dgm:t>
    </dgm:pt>
    <dgm:pt modelId="{548AF7EF-2A88-4FA0-8B29-5EA96621B316}" type="sibTrans" cxnId="{BC6F0D4A-ECAA-40D0-9EC6-410EBBBAB17A}">
      <dgm:prSet/>
      <dgm:spPr/>
      <dgm:t>
        <a:bodyPr/>
        <a:lstStyle/>
        <a:p>
          <a:endParaRPr lang="en-US"/>
        </a:p>
      </dgm:t>
    </dgm:pt>
    <dgm:pt modelId="{6B4FE456-ED02-467F-BC2B-47BF5453B3A5}" type="parTrans" cxnId="{BC6F0D4A-ECAA-40D0-9EC6-410EBBBAB17A}">
      <dgm:prSet/>
      <dgm:spPr/>
      <dgm:t>
        <a:bodyPr/>
        <a:lstStyle/>
        <a:p>
          <a:endParaRPr lang="en-US"/>
        </a:p>
      </dgm:t>
    </dgm:pt>
    <dgm:pt modelId="{FA11D6F6-F52B-4AC2-B596-A310A30E5D3B}" type="pres">
      <dgm:prSet presAssocID="{6E07E5AE-3126-4D58-B545-EEA734C73C7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E1011EA-E003-414A-8F1E-39963B33F917}" type="pres">
      <dgm:prSet presAssocID="{143DB42A-8A64-486E-B23D-8E38ACE04E36}" presName="root1" presStyleCnt="0"/>
      <dgm:spPr/>
    </dgm:pt>
    <dgm:pt modelId="{F09F65D4-7C6E-49DE-9A00-A76AEEBF6ECF}" type="pres">
      <dgm:prSet presAssocID="{143DB42A-8A64-486E-B23D-8E38ACE04E36}" presName="LevelOneTextNode" presStyleLbl="node0" presStyleIdx="0" presStyleCnt="1">
        <dgm:presLayoutVars>
          <dgm:chPref val="3"/>
        </dgm:presLayoutVars>
      </dgm:prSet>
      <dgm:spPr/>
    </dgm:pt>
    <dgm:pt modelId="{89598E65-2605-46E1-9AB9-7ADC08894E41}" type="pres">
      <dgm:prSet presAssocID="{143DB42A-8A64-486E-B23D-8E38ACE04E36}" presName="level2hierChild" presStyleCnt="0"/>
      <dgm:spPr/>
    </dgm:pt>
    <dgm:pt modelId="{A9D63738-1E52-4A6B-9FF2-2336812C7F76}" type="pres">
      <dgm:prSet presAssocID="{29F358B1-FDB1-42C5-A6CD-89A4013C4623}" presName="conn2-1" presStyleLbl="parChTrans1D2" presStyleIdx="0" presStyleCnt="1"/>
      <dgm:spPr/>
    </dgm:pt>
    <dgm:pt modelId="{2154D2B1-D7E8-4E5B-9331-5BF84E323FC5}" type="pres">
      <dgm:prSet presAssocID="{29F358B1-FDB1-42C5-A6CD-89A4013C4623}" presName="connTx" presStyleLbl="parChTrans1D2" presStyleIdx="0" presStyleCnt="1"/>
      <dgm:spPr/>
    </dgm:pt>
    <dgm:pt modelId="{4FCA6DEC-D40D-4F29-90E2-E0D3E9F0514A}" type="pres">
      <dgm:prSet presAssocID="{71304B59-2924-40F9-B6A4-514E90D3CAEB}" presName="root2" presStyleCnt="0"/>
      <dgm:spPr/>
    </dgm:pt>
    <dgm:pt modelId="{DFFD9F06-3D55-4AD7-AA69-4BAC78D156BD}" type="pres">
      <dgm:prSet presAssocID="{71304B59-2924-40F9-B6A4-514E90D3CAEB}" presName="LevelTwoTextNode" presStyleLbl="node2" presStyleIdx="0" presStyleCnt="1">
        <dgm:presLayoutVars>
          <dgm:chPref val="3"/>
        </dgm:presLayoutVars>
      </dgm:prSet>
      <dgm:spPr/>
    </dgm:pt>
    <dgm:pt modelId="{33F72F11-6ED2-4166-98A6-9051A24EC10B}" type="pres">
      <dgm:prSet presAssocID="{71304B59-2924-40F9-B6A4-514E90D3CAEB}" presName="level3hierChild" presStyleCnt="0"/>
      <dgm:spPr/>
    </dgm:pt>
    <dgm:pt modelId="{CCBCF06E-D085-4924-A016-3AD43039FC04}" type="pres">
      <dgm:prSet presAssocID="{6B4FE456-ED02-467F-BC2B-47BF5453B3A5}" presName="conn2-1" presStyleLbl="parChTrans1D3" presStyleIdx="0" presStyleCnt="1"/>
      <dgm:spPr/>
    </dgm:pt>
    <dgm:pt modelId="{389D0422-B25E-4775-A792-E31A3133C25F}" type="pres">
      <dgm:prSet presAssocID="{6B4FE456-ED02-467F-BC2B-47BF5453B3A5}" presName="connTx" presStyleLbl="parChTrans1D3" presStyleIdx="0" presStyleCnt="1"/>
      <dgm:spPr/>
    </dgm:pt>
    <dgm:pt modelId="{D144F782-A397-4F1B-8676-554A2EAE2B81}" type="pres">
      <dgm:prSet presAssocID="{735FC52B-4A5A-4052-A662-AC4A8362EA46}" presName="root2" presStyleCnt="0"/>
      <dgm:spPr/>
    </dgm:pt>
    <dgm:pt modelId="{0F102C8B-8F4D-417A-8064-6303C7825FEB}" type="pres">
      <dgm:prSet presAssocID="{735FC52B-4A5A-4052-A662-AC4A8362EA46}" presName="LevelTwoTextNode" presStyleLbl="node3" presStyleIdx="0" presStyleCnt="1">
        <dgm:presLayoutVars>
          <dgm:chPref val="3"/>
        </dgm:presLayoutVars>
      </dgm:prSet>
      <dgm:spPr/>
    </dgm:pt>
    <dgm:pt modelId="{93195C2A-D787-45D2-BE9B-E02BC4DA5675}" type="pres">
      <dgm:prSet presAssocID="{735FC52B-4A5A-4052-A662-AC4A8362EA46}" presName="level3hierChild" presStyleCnt="0"/>
      <dgm:spPr/>
    </dgm:pt>
  </dgm:ptLst>
  <dgm:cxnLst>
    <dgm:cxn modelId="{DB496215-14E5-4240-9388-42BA3354FBF3}" type="presOf" srcId="{6B4FE456-ED02-467F-BC2B-47BF5453B3A5}" destId="{389D0422-B25E-4775-A792-E31A3133C25F}" srcOrd="1" destOrd="0" presId="urn:microsoft.com/office/officeart/2005/8/layout/hierarchy2"/>
    <dgm:cxn modelId="{C0746F23-DFC0-4079-8B48-AE2E6B0E7772}" type="presOf" srcId="{71304B59-2924-40F9-B6A4-514E90D3CAEB}" destId="{DFFD9F06-3D55-4AD7-AA69-4BAC78D156BD}" srcOrd="0" destOrd="0" presId="urn:microsoft.com/office/officeart/2005/8/layout/hierarchy2"/>
    <dgm:cxn modelId="{DBA63548-4944-44FA-A701-7C92E1802D17}" type="presOf" srcId="{6B4FE456-ED02-467F-BC2B-47BF5453B3A5}" destId="{CCBCF06E-D085-4924-A016-3AD43039FC04}" srcOrd="0" destOrd="0" presId="urn:microsoft.com/office/officeart/2005/8/layout/hierarchy2"/>
    <dgm:cxn modelId="{BC6F0D4A-ECAA-40D0-9EC6-410EBBBAB17A}" srcId="{71304B59-2924-40F9-B6A4-514E90D3CAEB}" destId="{735FC52B-4A5A-4052-A662-AC4A8362EA46}" srcOrd="0" destOrd="0" parTransId="{6B4FE456-ED02-467F-BC2B-47BF5453B3A5}" sibTransId="{548AF7EF-2A88-4FA0-8B29-5EA96621B316}"/>
    <dgm:cxn modelId="{BBAC146A-2253-4F7C-B4AE-10D2FABA2746}" type="presOf" srcId="{143DB42A-8A64-486E-B23D-8E38ACE04E36}" destId="{F09F65D4-7C6E-49DE-9A00-A76AEEBF6ECF}" srcOrd="0" destOrd="0" presId="urn:microsoft.com/office/officeart/2005/8/layout/hierarchy2"/>
    <dgm:cxn modelId="{A055BC8C-55DB-426D-8AE5-DDA54BE4FF24}" type="presOf" srcId="{29F358B1-FDB1-42C5-A6CD-89A4013C4623}" destId="{2154D2B1-D7E8-4E5B-9331-5BF84E323FC5}" srcOrd="1" destOrd="0" presId="urn:microsoft.com/office/officeart/2005/8/layout/hierarchy2"/>
    <dgm:cxn modelId="{BDE820A4-867B-4944-BDEF-BB30A2AAA5F9}" type="presOf" srcId="{29F358B1-FDB1-42C5-A6CD-89A4013C4623}" destId="{A9D63738-1E52-4A6B-9FF2-2336812C7F76}" srcOrd="0" destOrd="0" presId="urn:microsoft.com/office/officeart/2005/8/layout/hierarchy2"/>
    <dgm:cxn modelId="{562431A9-1C0A-4E5D-B073-CFEAEDAD2081}" type="presOf" srcId="{6E07E5AE-3126-4D58-B545-EEA734C73C7D}" destId="{FA11D6F6-F52B-4AC2-B596-A310A30E5D3B}" srcOrd="0" destOrd="0" presId="urn:microsoft.com/office/officeart/2005/8/layout/hierarchy2"/>
    <dgm:cxn modelId="{A5DDB5D4-316B-4249-A8BE-1BB6E340E203}" type="presOf" srcId="{735FC52B-4A5A-4052-A662-AC4A8362EA46}" destId="{0F102C8B-8F4D-417A-8064-6303C7825FEB}" srcOrd="0" destOrd="0" presId="urn:microsoft.com/office/officeart/2005/8/layout/hierarchy2"/>
    <dgm:cxn modelId="{A08B5FE5-AA83-4194-AACC-3506EA67F026}" srcId="{6E07E5AE-3126-4D58-B545-EEA734C73C7D}" destId="{143DB42A-8A64-486E-B23D-8E38ACE04E36}" srcOrd="0" destOrd="0" parTransId="{747663BE-B4D5-45B9-9F6C-0E7E085C6765}" sibTransId="{A52A09F6-0095-4720-9596-2E461DFB59B7}"/>
    <dgm:cxn modelId="{1BC934FB-7BFB-4389-8C7A-F34F680B6A85}" srcId="{143DB42A-8A64-486E-B23D-8E38ACE04E36}" destId="{71304B59-2924-40F9-B6A4-514E90D3CAEB}" srcOrd="0" destOrd="0" parTransId="{29F358B1-FDB1-42C5-A6CD-89A4013C4623}" sibTransId="{5EBEB75D-68FE-43FE-B65A-8537C9F7C811}"/>
    <dgm:cxn modelId="{CEB5E7B2-71A5-41D5-A071-D342E0E3BA82}" type="presParOf" srcId="{FA11D6F6-F52B-4AC2-B596-A310A30E5D3B}" destId="{3E1011EA-E003-414A-8F1E-39963B33F917}" srcOrd="0" destOrd="0" presId="urn:microsoft.com/office/officeart/2005/8/layout/hierarchy2"/>
    <dgm:cxn modelId="{47F74FF1-3B3E-48CA-83B7-3141C998A9CE}" type="presParOf" srcId="{3E1011EA-E003-414A-8F1E-39963B33F917}" destId="{F09F65D4-7C6E-49DE-9A00-A76AEEBF6ECF}" srcOrd="0" destOrd="0" presId="urn:microsoft.com/office/officeart/2005/8/layout/hierarchy2"/>
    <dgm:cxn modelId="{942310D2-C41C-4C59-B984-55EA1CB2F257}" type="presParOf" srcId="{3E1011EA-E003-414A-8F1E-39963B33F917}" destId="{89598E65-2605-46E1-9AB9-7ADC08894E41}" srcOrd="1" destOrd="0" presId="urn:microsoft.com/office/officeart/2005/8/layout/hierarchy2"/>
    <dgm:cxn modelId="{CA31B1CE-F5CE-4615-A870-A029D5F6EBD8}" type="presParOf" srcId="{89598E65-2605-46E1-9AB9-7ADC08894E41}" destId="{A9D63738-1E52-4A6B-9FF2-2336812C7F76}" srcOrd="0" destOrd="0" presId="urn:microsoft.com/office/officeart/2005/8/layout/hierarchy2"/>
    <dgm:cxn modelId="{619260FB-EADC-4364-94E4-23ED97AEDF45}" type="presParOf" srcId="{A9D63738-1E52-4A6B-9FF2-2336812C7F76}" destId="{2154D2B1-D7E8-4E5B-9331-5BF84E323FC5}" srcOrd="0" destOrd="0" presId="urn:microsoft.com/office/officeart/2005/8/layout/hierarchy2"/>
    <dgm:cxn modelId="{8BF5E7EB-C280-481B-A2B7-AF88632D28C8}" type="presParOf" srcId="{89598E65-2605-46E1-9AB9-7ADC08894E41}" destId="{4FCA6DEC-D40D-4F29-90E2-E0D3E9F0514A}" srcOrd="1" destOrd="0" presId="urn:microsoft.com/office/officeart/2005/8/layout/hierarchy2"/>
    <dgm:cxn modelId="{E52A024B-1CC2-4308-A5CD-AB4D4426CA7D}" type="presParOf" srcId="{4FCA6DEC-D40D-4F29-90E2-E0D3E9F0514A}" destId="{DFFD9F06-3D55-4AD7-AA69-4BAC78D156BD}" srcOrd="0" destOrd="0" presId="urn:microsoft.com/office/officeart/2005/8/layout/hierarchy2"/>
    <dgm:cxn modelId="{388D0DE6-2713-452E-9CDC-2926E1E67570}" type="presParOf" srcId="{4FCA6DEC-D40D-4F29-90E2-E0D3E9F0514A}" destId="{33F72F11-6ED2-4166-98A6-9051A24EC10B}" srcOrd="1" destOrd="0" presId="urn:microsoft.com/office/officeart/2005/8/layout/hierarchy2"/>
    <dgm:cxn modelId="{4F586B81-A243-47B9-BFE3-26C0E06E952E}" type="presParOf" srcId="{33F72F11-6ED2-4166-98A6-9051A24EC10B}" destId="{CCBCF06E-D085-4924-A016-3AD43039FC04}" srcOrd="0" destOrd="0" presId="urn:microsoft.com/office/officeart/2005/8/layout/hierarchy2"/>
    <dgm:cxn modelId="{2E0397CE-9034-4554-8142-CB80B770E47B}" type="presParOf" srcId="{CCBCF06E-D085-4924-A016-3AD43039FC04}" destId="{389D0422-B25E-4775-A792-E31A3133C25F}" srcOrd="0" destOrd="0" presId="urn:microsoft.com/office/officeart/2005/8/layout/hierarchy2"/>
    <dgm:cxn modelId="{19F00A41-D7F1-4BE6-9DB3-64D729000922}" type="presParOf" srcId="{33F72F11-6ED2-4166-98A6-9051A24EC10B}" destId="{D144F782-A397-4F1B-8676-554A2EAE2B81}" srcOrd="1" destOrd="0" presId="urn:microsoft.com/office/officeart/2005/8/layout/hierarchy2"/>
    <dgm:cxn modelId="{E9B47EA3-D266-4AE6-96FB-F33707316712}" type="presParOf" srcId="{D144F782-A397-4F1B-8676-554A2EAE2B81}" destId="{0F102C8B-8F4D-417A-8064-6303C7825FEB}" srcOrd="0" destOrd="0" presId="urn:microsoft.com/office/officeart/2005/8/layout/hierarchy2"/>
    <dgm:cxn modelId="{2CEE39A7-AC74-4266-9508-AD67741C40C1}" type="presParOf" srcId="{D144F782-A397-4F1B-8676-554A2EAE2B81}" destId="{93195C2A-D787-45D2-BE9B-E02BC4DA5675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9F65D4-7C6E-49DE-9A00-A76AEEBF6ECF}">
      <dsp:nvSpPr>
        <dsp:cNvPr id="0" name=""/>
        <dsp:cNvSpPr/>
      </dsp:nvSpPr>
      <dsp:spPr>
        <a:xfrm>
          <a:off x="0" y="2209798"/>
          <a:ext cx="2137276" cy="10686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Mattel</a:t>
          </a:r>
        </a:p>
      </dsp:txBody>
      <dsp:txXfrm>
        <a:off x="31299" y="2241097"/>
        <a:ext cx="2074678" cy="1006040"/>
      </dsp:txXfrm>
    </dsp:sp>
    <dsp:sp modelId="{A9D63738-1E52-4A6B-9FF2-2336812C7F76}">
      <dsp:nvSpPr>
        <dsp:cNvPr id="0" name=""/>
        <dsp:cNvSpPr/>
      </dsp:nvSpPr>
      <dsp:spPr>
        <a:xfrm>
          <a:off x="2137276" y="2726363"/>
          <a:ext cx="846810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846810" y="17753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39511" y="2722947"/>
        <a:ext cx="42340" cy="42340"/>
      </dsp:txXfrm>
    </dsp:sp>
    <dsp:sp modelId="{DFFD9F06-3D55-4AD7-AA69-4BAC78D156BD}">
      <dsp:nvSpPr>
        <dsp:cNvPr id="0" name=""/>
        <dsp:cNvSpPr/>
      </dsp:nvSpPr>
      <dsp:spPr>
        <a:xfrm>
          <a:off x="2984086" y="2209798"/>
          <a:ext cx="2137276" cy="10686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LeeDer</a:t>
          </a:r>
          <a:r>
            <a:rPr lang="en-US" sz="1700" kern="1200" dirty="0"/>
            <a:t> (tier 1)</a:t>
          </a:r>
        </a:p>
      </dsp:txBody>
      <dsp:txXfrm>
        <a:off x="3015385" y="2241097"/>
        <a:ext cx="2074678" cy="1006040"/>
      </dsp:txXfrm>
    </dsp:sp>
    <dsp:sp modelId="{CCBCF06E-D085-4924-A016-3AD43039FC04}">
      <dsp:nvSpPr>
        <dsp:cNvPr id="0" name=""/>
        <dsp:cNvSpPr/>
      </dsp:nvSpPr>
      <dsp:spPr>
        <a:xfrm>
          <a:off x="5121363" y="2726363"/>
          <a:ext cx="867242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867242" y="17753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533303" y="2722436"/>
        <a:ext cx="43362" cy="43362"/>
      </dsp:txXfrm>
    </dsp:sp>
    <dsp:sp modelId="{0F102C8B-8F4D-417A-8064-6303C7825FEB}">
      <dsp:nvSpPr>
        <dsp:cNvPr id="0" name=""/>
        <dsp:cNvSpPr/>
      </dsp:nvSpPr>
      <dsp:spPr>
        <a:xfrm>
          <a:off x="5988606" y="2209798"/>
          <a:ext cx="2137276" cy="10686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 </a:t>
          </a:r>
          <a:r>
            <a:rPr lang="en-US" sz="1700" kern="1200" dirty="0" err="1"/>
            <a:t>Dongxing</a:t>
          </a:r>
          <a:r>
            <a:rPr lang="en-US" sz="1700" kern="1200" dirty="0"/>
            <a:t> (tier 2)</a:t>
          </a:r>
        </a:p>
      </dsp:txBody>
      <dsp:txXfrm>
        <a:off x="6019905" y="2241097"/>
        <a:ext cx="2074678" cy="10060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9F65D4-7C6E-49DE-9A00-A76AEEBF6ECF}">
      <dsp:nvSpPr>
        <dsp:cNvPr id="0" name=""/>
        <dsp:cNvSpPr/>
      </dsp:nvSpPr>
      <dsp:spPr>
        <a:xfrm>
          <a:off x="4429" y="1283468"/>
          <a:ext cx="2043036" cy="10215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dirty="0"/>
            <a:t>Aston Martin</a:t>
          </a:r>
          <a:endParaRPr lang="en-US" sz="1700" kern="1200" dirty="0"/>
        </a:p>
      </dsp:txBody>
      <dsp:txXfrm>
        <a:off x="34348" y="1313387"/>
        <a:ext cx="1983198" cy="961680"/>
      </dsp:txXfrm>
    </dsp:sp>
    <dsp:sp modelId="{A9D63738-1E52-4A6B-9FF2-2336812C7F76}">
      <dsp:nvSpPr>
        <dsp:cNvPr id="0" name=""/>
        <dsp:cNvSpPr/>
      </dsp:nvSpPr>
      <dsp:spPr>
        <a:xfrm>
          <a:off x="2047466" y="1768607"/>
          <a:ext cx="817214" cy="51240"/>
        </a:xfrm>
        <a:custGeom>
          <a:avLst/>
          <a:gdLst/>
          <a:ahLst/>
          <a:cxnLst/>
          <a:rect l="0" t="0" r="0" b="0"/>
          <a:pathLst>
            <a:path>
              <a:moveTo>
                <a:pt x="0" y="25620"/>
              </a:moveTo>
              <a:lnTo>
                <a:pt x="817214" y="2562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35643" y="1773797"/>
        <a:ext cx="40860" cy="40860"/>
      </dsp:txXfrm>
    </dsp:sp>
    <dsp:sp modelId="{DFFD9F06-3D55-4AD7-AA69-4BAC78D156BD}">
      <dsp:nvSpPr>
        <dsp:cNvPr id="0" name=""/>
        <dsp:cNvSpPr/>
      </dsp:nvSpPr>
      <dsp:spPr>
        <a:xfrm>
          <a:off x="2864681" y="1283468"/>
          <a:ext cx="2043036" cy="10215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Shenzhen </a:t>
          </a:r>
          <a:r>
            <a:rPr lang="en-US" sz="1700" b="0" i="0" kern="1200" dirty="0" err="1"/>
            <a:t>Kexiang</a:t>
          </a:r>
          <a:r>
            <a:rPr lang="en-US" sz="1700" b="0" i="0" kern="1200" dirty="0"/>
            <a:t> </a:t>
          </a:r>
          <a:r>
            <a:rPr lang="en-US" sz="1700" b="0" i="0" kern="1200" dirty="0" err="1"/>
            <a:t>Mould</a:t>
          </a:r>
          <a:r>
            <a:rPr lang="en-US" sz="1700" b="0" i="0" kern="1200" dirty="0"/>
            <a:t> Tool Co Ltd</a:t>
          </a:r>
          <a:r>
            <a:rPr lang="en-US" sz="1700" kern="1200" dirty="0"/>
            <a:t> (tier 1)</a:t>
          </a:r>
        </a:p>
      </dsp:txBody>
      <dsp:txXfrm>
        <a:off x="2894600" y="1313387"/>
        <a:ext cx="1983198" cy="961680"/>
      </dsp:txXfrm>
    </dsp:sp>
    <dsp:sp modelId="{CCBCF06E-D085-4924-A016-3AD43039FC04}">
      <dsp:nvSpPr>
        <dsp:cNvPr id="0" name=""/>
        <dsp:cNvSpPr/>
      </dsp:nvSpPr>
      <dsp:spPr>
        <a:xfrm>
          <a:off x="4907718" y="1768607"/>
          <a:ext cx="817214" cy="51240"/>
        </a:xfrm>
        <a:custGeom>
          <a:avLst/>
          <a:gdLst/>
          <a:ahLst/>
          <a:cxnLst/>
          <a:rect l="0" t="0" r="0" b="0"/>
          <a:pathLst>
            <a:path>
              <a:moveTo>
                <a:pt x="0" y="25620"/>
              </a:moveTo>
              <a:lnTo>
                <a:pt x="817214" y="2562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95895" y="1773797"/>
        <a:ext cx="40860" cy="40860"/>
      </dsp:txXfrm>
    </dsp:sp>
    <dsp:sp modelId="{0F102C8B-8F4D-417A-8064-6303C7825FEB}">
      <dsp:nvSpPr>
        <dsp:cNvPr id="0" name=""/>
        <dsp:cNvSpPr/>
      </dsp:nvSpPr>
      <dsp:spPr>
        <a:xfrm>
          <a:off x="5724933" y="1283468"/>
          <a:ext cx="2043036" cy="10215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 </a:t>
          </a:r>
          <a:r>
            <a:rPr lang="en-US" sz="1700" b="0" i="0" kern="1200" dirty="0"/>
            <a:t>Synthetic Plastic Raw Material Co Ltd </a:t>
          </a:r>
          <a:r>
            <a:rPr lang="en-US" sz="1700" kern="1200" dirty="0"/>
            <a:t> (tier 2)</a:t>
          </a:r>
        </a:p>
      </dsp:txBody>
      <dsp:txXfrm>
        <a:off x="5754852" y="1313387"/>
        <a:ext cx="1983198" cy="9616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3/29/2024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png>
</file>

<file path=ppt/media/image20.tmp>
</file>

<file path=ppt/media/image21.tmp>
</file>

<file path=ppt/media/image22.tmp>
</file>

<file path=ppt/media/image23.jpg>
</file>

<file path=ppt/media/image3.png>
</file>

<file path=ppt/media/image4.png>
</file>

<file path=ppt/media/image5.png>
</file>

<file path=ppt/media/image6.tmp>
</file>

<file path=ppt/media/image7.tmp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3/29/2024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654" y="1447801"/>
            <a:ext cx="8823360" cy="3329581"/>
          </a:xfrm>
        </p:spPr>
        <p:txBody>
          <a:bodyPr anchor="b"/>
          <a:lstStyle>
            <a:lvl1pPr>
              <a:defRPr sz="71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654" y="4777380"/>
            <a:ext cx="8823360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48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4800587"/>
            <a:ext cx="8823359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654" y="685800"/>
            <a:ext cx="8823360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5" y="5367325"/>
            <a:ext cx="882335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40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447800"/>
            <a:ext cx="8823361" cy="1981200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8823361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5357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391" y="1447800"/>
            <a:ext cx="7997232" cy="2323374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29898" y="3771174"/>
            <a:ext cx="7277753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4350657"/>
            <a:ext cx="8823361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061" y="971253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28060" y="2613787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92241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3" y="3124201"/>
            <a:ext cx="8823362" cy="1653180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1" cy="860400"/>
          </a:xfrm>
        </p:spPr>
        <p:txBody>
          <a:bodyPr anchor="t"/>
          <a:lstStyle>
            <a:lvl1pPr marL="0" indent="0" algn="l">
              <a:buNone/>
              <a:defRPr sz="1999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8315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782" y="1981200"/>
            <a:ext cx="294609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293" y="2667000"/>
            <a:ext cx="292658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2648" y="1981200"/>
            <a:ext cx="2935476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2097" y="2667000"/>
            <a:ext cx="2946027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1981200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2845" y="2667000"/>
            <a:ext cx="2931349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716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293" y="4250949"/>
            <a:ext cx="293928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293" y="2209800"/>
            <a:ext cx="293928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293" y="4827212"/>
            <a:ext cx="2939284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8363" y="4250949"/>
            <a:ext cx="292976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8362" y="2209800"/>
            <a:ext cx="292976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7009" y="4827211"/>
            <a:ext cx="293364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4250949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2844" y="2209800"/>
            <a:ext cx="2931349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2720" y="4827209"/>
            <a:ext cx="293523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4748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4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2050" y="430214"/>
            <a:ext cx="1752145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294" y="887414"/>
            <a:ext cx="7421216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61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0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2861734"/>
            <a:ext cx="8823359" cy="1915647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0" cy="860400"/>
          </a:xfrm>
        </p:spPr>
        <p:txBody>
          <a:bodyPr anchor="t"/>
          <a:lstStyle>
            <a:lvl1pPr marL="0" indent="0" algn="l">
              <a:buNone/>
              <a:defRPr sz="1999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4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025" y="2060576"/>
            <a:ext cx="4395194" cy="4195763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3021" y="2056093"/>
            <a:ext cx="4395196" cy="4200245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6" y="1905000"/>
            <a:ext cx="439519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025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3023" y="1905000"/>
            <a:ext cx="439519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3023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1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65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0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2" y="1447800"/>
            <a:ext cx="3400178" cy="1447800"/>
          </a:xfrm>
        </p:spPr>
        <p:txBody>
          <a:bodyPr anchor="b"/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370" y="1447800"/>
            <a:ext cx="5194644" cy="4572000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3" y="3129281"/>
            <a:ext cx="3400177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368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606" y="1854192"/>
            <a:ext cx="5091580" cy="1574808"/>
          </a:xfrm>
        </p:spPr>
        <p:txBody>
          <a:bodyPr anchor="b">
            <a:normAutofit/>
          </a:bodyPr>
          <a:lstStyle>
            <a:lvl1pPr algn="l">
              <a:defRPr sz="35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7736" y="1143000"/>
            <a:ext cx="3199567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5083655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6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6"/>
            <a:ext cx="4035961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8"/>
            <a:ext cx="1522016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6770" y="1676400"/>
            <a:ext cx="2818666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7330" y="1"/>
            <a:ext cx="1602969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3637" y="6096000"/>
            <a:ext cx="99347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943" y="452718"/>
            <a:ext cx="9402274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5" y="2052919"/>
            <a:ext cx="894421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2866" y="1790741"/>
            <a:ext cx="990599" cy="3047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48740" y="3225337"/>
            <a:ext cx="3859795" cy="30472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49844" y="295730"/>
            <a:ext cx="837981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799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7546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99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79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24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811" y="1066800"/>
            <a:ext cx="12038013" cy="3048000"/>
          </a:xfrm>
        </p:spPr>
        <p:txBody>
          <a:bodyPr/>
          <a:lstStyle/>
          <a:p>
            <a:pPr algn="ctr"/>
            <a:r>
              <a:rPr lang="en-US" sz="4000" b="1" cap="none" dirty="0">
                <a:solidFill>
                  <a:srgbClr val="FFFF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Role of Operations and Supply Chain Management</a:t>
            </a:r>
            <a:br>
              <a:rPr lang="en-US" sz="4000" b="1" cap="none" dirty="0">
                <a:solidFill>
                  <a:srgbClr val="FFFF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4000" b="1" cap="none" dirty="0">
                <a:solidFill>
                  <a:srgbClr val="FFFF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in the Uncertain World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08412" y="4929780"/>
            <a:ext cx="8823360" cy="861420"/>
          </a:xfrm>
        </p:spPr>
        <p:txBody>
          <a:bodyPr/>
          <a:lstStyle/>
          <a:p>
            <a:r>
              <a:rPr lang="en-US" dirty="0">
                <a:solidFill>
                  <a:srgbClr val="92D050"/>
                </a:solidFill>
                <a:latin typeface="Calibri" panose="020F0502020204030204" pitchFamily="34" charset="0"/>
              </a:rPr>
              <a:t>Vipin B, IIT Kanpur</a:t>
            </a:r>
          </a:p>
        </p:txBody>
      </p:sp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7FD87-487A-4D3F-B6CD-66C555B6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942" y="452718"/>
            <a:ext cx="9791869" cy="1400530"/>
          </a:xfrm>
        </p:spPr>
        <p:txBody>
          <a:bodyPr/>
          <a:lstStyle/>
          <a:p>
            <a:r>
              <a:rPr lang="en-US" sz="3200" b="1" dirty="0">
                <a:solidFill>
                  <a:srgbClr val="FFFF00"/>
                </a:solidFill>
              </a:rPr>
              <a:t>COVID19: </a:t>
            </a:r>
            <a:r>
              <a:rPr lang="en-US" sz="3200" b="1" i="1" dirty="0">
                <a:solidFill>
                  <a:srgbClr val="FFFF00"/>
                </a:solidFill>
              </a:rPr>
              <a:t>mother of all disruptions; a black swan</a:t>
            </a:r>
            <a:r>
              <a:rPr lang="en-US" sz="3200" b="1" dirty="0">
                <a:solidFill>
                  <a:srgbClr val="FFFF00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22ACE-D031-4E69-B04C-AFBB03A6E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265" indent="-342265"/>
            <a:r>
              <a:rPr lang="en-US" sz="1950" dirty="0"/>
              <a:t>An </a:t>
            </a:r>
            <a:r>
              <a:rPr lang="en-US" sz="1950" i="1" dirty="0"/>
              <a:t>Unknown </a:t>
            </a:r>
            <a:r>
              <a:rPr lang="en-US" sz="1950" dirty="0"/>
              <a:t>event, resulted in both supply and demand disruptions</a:t>
            </a:r>
            <a:endParaRPr lang="en-US" sz="1950"/>
          </a:p>
          <a:p>
            <a:pPr marL="342265" indent="-342265"/>
            <a:r>
              <a:rPr lang="en-US" dirty="0">
                <a:solidFill>
                  <a:srgbClr val="92D050"/>
                </a:solidFill>
              </a:rPr>
              <a:t>Demand</a:t>
            </a:r>
          </a:p>
          <a:p>
            <a:pPr marL="742315" lvl="1" indent="-285115"/>
            <a:r>
              <a:rPr lang="en-US" dirty="0"/>
              <a:t>High ---Mask, sanitizers, grocery items, medicines, gloves, agricultural items, etc.</a:t>
            </a:r>
          </a:p>
          <a:p>
            <a:pPr marL="742315" lvl="1" indent="-285115"/>
            <a:r>
              <a:rPr lang="en-US" dirty="0"/>
              <a:t>Low ---fashion products, motor vehicles etc.</a:t>
            </a:r>
          </a:p>
          <a:p>
            <a:pPr marL="342265" indent="-342265"/>
            <a:r>
              <a:rPr lang="en-US" dirty="0">
                <a:solidFill>
                  <a:srgbClr val="FFC000"/>
                </a:solidFill>
              </a:rPr>
              <a:t>Supply</a:t>
            </a:r>
          </a:p>
          <a:p>
            <a:pPr marL="742315" lvl="1" indent="-285115"/>
            <a:r>
              <a:rPr lang="en-US" dirty="0"/>
              <a:t>Low for most of the products due to</a:t>
            </a:r>
          </a:p>
          <a:p>
            <a:pPr marL="1142365" lvl="2" indent="-227965"/>
            <a:r>
              <a:rPr lang="en-US" dirty="0"/>
              <a:t>production stoppage</a:t>
            </a:r>
          </a:p>
          <a:p>
            <a:pPr marL="1142365" lvl="2" indent="-227965"/>
            <a:r>
              <a:rPr lang="en-US" dirty="0"/>
              <a:t>limited raw materials, sub-assemblies, and transportation facilities</a:t>
            </a:r>
          </a:p>
          <a:p>
            <a:pPr marL="742315" lvl="1" indent="-285115"/>
            <a:r>
              <a:rPr lang="en-US" dirty="0"/>
              <a:t>High for medical equipment and essential items (due to hoarding)</a:t>
            </a:r>
          </a:p>
          <a:p>
            <a:pPr marL="342265" indent="-34226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67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F0B32-7B25-46DA-96E4-7287A814F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2" y="381000"/>
            <a:ext cx="9753600" cy="914400"/>
          </a:xfrm>
        </p:spPr>
        <p:txBody>
          <a:bodyPr/>
          <a:lstStyle/>
          <a:p>
            <a:r>
              <a:rPr lang="en-US" sz="3200" b="1" dirty="0">
                <a:solidFill>
                  <a:srgbClr val="FFFF00"/>
                </a:solidFill>
              </a:rPr>
              <a:t>How organizations reacted?</a:t>
            </a:r>
          </a:p>
        </p:txBody>
      </p:sp>
      <p:pic>
        <p:nvPicPr>
          <p:cNvPr id="7" name="Picture 6" descr="Covid-19 Relief: Maruti Suzuki to supply 10,000 ventilators soon through AgVA Healthcare tie-up - The Financial Express - Google Chrome">
            <a:extLst>
              <a:ext uri="{FF2B5EF4-FFF2-40B4-BE49-F238E27FC236}">
                <a16:creationId xmlns:a16="http://schemas.microsoft.com/office/drawing/2014/main" id="{F4F36C1E-6FC5-4197-A251-C420249B25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39" t="10517" r="16866" b="10517"/>
          <a:stretch/>
        </p:blipFill>
        <p:spPr>
          <a:xfrm>
            <a:off x="150813" y="2209800"/>
            <a:ext cx="6267451" cy="3581400"/>
          </a:xfrm>
          <a:prstGeom prst="rect">
            <a:avLst/>
          </a:prstGeom>
        </p:spPr>
      </p:pic>
      <p:pic>
        <p:nvPicPr>
          <p:cNvPr id="5" name="Picture 4" descr="M&amp;M ventilators ready for production and may not leave factories, but Anand Mahindra is proud anyway - The Economic Times - Google Chrome">
            <a:extLst>
              <a:ext uri="{FF2B5EF4-FFF2-40B4-BE49-F238E27FC236}">
                <a16:creationId xmlns:a16="http://schemas.microsoft.com/office/drawing/2014/main" id="{304B1D52-276A-4B62-974B-9C406F1FCB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41" t="23290" r="39372" b="8195"/>
          <a:stretch/>
        </p:blipFill>
        <p:spPr>
          <a:xfrm>
            <a:off x="6516741" y="2209800"/>
            <a:ext cx="5521271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1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92E82-D1DC-4FD1-B553-DC492818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FFFF00"/>
                </a:solidFill>
              </a:rPr>
              <a:t>How organizations reacted?</a:t>
            </a:r>
          </a:p>
        </p:txBody>
      </p:sp>
      <p:pic>
        <p:nvPicPr>
          <p:cNvPr id="10" name="Content Placeholder 9" descr="Masks to help fashion brands beat pandemic blues - Google Chrome">
            <a:extLst>
              <a:ext uri="{FF2B5EF4-FFF2-40B4-BE49-F238E27FC236}">
                <a16:creationId xmlns:a16="http://schemas.microsoft.com/office/drawing/2014/main" id="{FD9AEEA6-339F-4341-BD1E-853BF79C7C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4" t="14035" r="38011" b="2631"/>
          <a:stretch/>
        </p:blipFill>
        <p:spPr>
          <a:xfrm>
            <a:off x="7667843" y="1828800"/>
            <a:ext cx="4455553" cy="40386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A2D013-92BC-440C-B36E-4C26ED392F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t="14001" r="31870" b="16324"/>
          <a:stretch/>
        </p:blipFill>
        <p:spPr>
          <a:xfrm>
            <a:off x="65429" y="1828800"/>
            <a:ext cx="7059931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911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D91EA-31E4-43E9-8A0D-0605D0AC5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3" y="228600"/>
            <a:ext cx="10515598" cy="7620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00"/>
                </a:solidFill>
              </a:rPr>
              <a:t>Changing the way of doing business</a:t>
            </a:r>
          </a:p>
        </p:txBody>
      </p:sp>
      <p:pic>
        <p:nvPicPr>
          <p:cNvPr id="5" name="Picture 4" descr="Food aggregators, restaurants focus on cloud kitchens as business uncertainty reigns - Google Chrome">
            <a:extLst>
              <a:ext uri="{FF2B5EF4-FFF2-40B4-BE49-F238E27FC236}">
                <a16:creationId xmlns:a16="http://schemas.microsoft.com/office/drawing/2014/main" id="{6C6E1CBE-88AC-4020-A33A-41490C9A0B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69" t="10517" r="34371"/>
          <a:stretch/>
        </p:blipFill>
        <p:spPr>
          <a:xfrm>
            <a:off x="303213" y="1092166"/>
            <a:ext cx="4648200" cy="5777021"/>
          </a:xfrm>
          <a:prstGeom prst="rect">
            <a:avLst/>
          </a:prstGeom>
        </p:spPr>
      </p:pic>
      <p:pic>
        <p:nvPicPr>
          <p:cNvPr id="9" name="Picture 8" descr="Zara owner to close up to 1,200 fashion stores around the world | Business | The Guardian - Google Chrome">
            <a:extLst>
              <a:ext uri="{FF2B5EF4-FFF2-40B4-BE49-F238E27FC236}">
                <a16:creationId xmlns:a16="http://schemas.microsoft.com/office/drawing/2014/main" id="{16214694-15F7-48AD-B6EF-CA3FF499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18" t="27936" r="9812"/>
          <a:stretch/>
        </p:blipFill>
        <p:spPr>
          <a:xfrm>
            <a:off x="5180012" y="1905000"/>
            <a:ext cx="669558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709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726F4DF-09DC-4366-BAE6-059D52797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412" y="342900"/>
            <a:ext cx="10668000" cy="6858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00"/>
                </a:solidFill>
              </a:rPr>
              <a:t>Changing the way of doing business</a:t>
            </a:r>
          </a:p>
        </p:txBody>
      </p:sp>
      <p:pic>
        <p:nvPicPr>
          <p:cNvPr id="6" name="Content Placeholder 5" descr="TCS ‘work from home’ policy: Only one-fourth of workers to come to office; CEO explains Vision 25x25 - The Financial Express - Google Chrome">
            <a:extLst>
              <a:ext uri="{FF2B5EF4-FFF2-40B4-BE49-F238E27FC236}">
                <a16:creationId xmlns:a16="http://schemas.microsoft.com/office/drawing/2014/main" id="{2776A7CC-BC34-44CA-80B5-A468F54429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48" r="13130" b="31312"/>
          <a:stretch/>
        </p:blipFill>
        <p:spPr>
          <a:xfrm>
            <a:off x="531812" y="1105728"/>
            <a:ext cx="7008675" cy="2438400"/>
          </a:xfrm>
        </p:spPr>
      </p:pic>
      <p:pic>
        <p:nvPicPr>
          <p:cNvPr id="8" name="Picture 7" descr="Coronavirus: Twitter allows staff to work from home 'forever' - BBC News - Google Chrome">
            <a:extLst>
              <a:ext uri="{FF2B5EF4-FFF2-40B4-BE49-F238E27FC236}">
                <a16:creationId xmlns:a16="http://schemas.microsoft.com/office/drawing/2014/main" id="{369F372B-F365-4903-B8A6-706E0677DA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0" t="10517" r="38122" b="40710"/>
          <a:stretch/>
        </p:blipFill>
        <p:spPr>
          <a:xfrm>
            <a:off x="5789612" y="3621157"/>
            <a:ext cx="6019801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3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42D39-DC78-CE40-A70E-D22E93213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879" y="382806"/>
            <a:ext cx="11325493" cy="1400530"/>
          </a:xfrm>
        </p:spPr>
        <p:txBody>
          <a:bodyPr>
            <a:normAutofit/>
          </a:bodyPr>
          <a:lstStyle/>
          <a:p>
            <a:r>
              <a:rPr lang="en-US" sz="3199" b="1" dirty="0"/>
              <a:t>Case of Serum Institute for COVID 19: Multi-pronged Approach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78812B-EA85-F849-AAFA-B7A697487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2584" y="3169292"/>
            <a:ext cx="4958852" cy="330590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28A81D-3831-EA48-9FD2-7A0494663DEE}"/>
              </a:ext>
            </a:extLst>
          </p:cNvPr>
          <p:cNvSpPr txBox="1"/>
          <p:nvPr/>
        </p:nvSpPr>
        <p:spPr>
          <a:xfrm>
            <a:off x="824385" y="1822768"/>
            <a:ext cx="1020814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2000" dirty="0"/>
              <a:t>Use of existing three facilities by foregoing the sure shot lucrative revenue </a:t>
            </a:r>
          </a:p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2000" dirty="0"/>
              <a:t>New dedicated facility</a:t>
            </a:r>
          </a:p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2000" dirty="0"/>
              <a:t>Research and development of four different vaccines</a:t>
            </a:r>
          </a:p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2000" dirty="0"/>
              <a:t>Priority for India</a:t>
            </a:r>
          </a:p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2000" dirty="0"/>
              <a:t>Starting the production before the approval</a:t>
            </a:r>
          </a:p>
          <a:p>
            <a:pPr marL="285664" indent="-285664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664" indent="-285664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4C1EE6-8CC0-E64D-A6B3-BD429BBB4DEC}"/>
              </a:ext>
            </a:extLst>
          </p:cNvPr>
          <p:cNvSpPr txBox="1"/>
          <p:nvPr/>
        </p:nvSpPr>
        <p:spPr>
          <a:xfrm>
            <a:off x="249462" y="6396455"/>
            <a:ext cx="11357985" cy="46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https://</a:t>
            </a:r>
            <a:r>
              <a:rPr lang="en-US" sz="1200" dirty="0" err="1"/>
              <a:t>www.forbes.com</a:t>
            </a:r>
            <a:r>
              <a:rPr lang="en-US" sz="1200" dirty="0"/>
              <a:t>/sites/</a:t>
            </a:r>
            <a:r>
              <a:rPr lang="en-US" sz="1200" dirty="0" err="1"/>
              <a:t>naazneenkarmali</a:t>
            </a:r>
            <a:r>
              <a:rPr lang="en-US" sz="1200" dirty="0"/>
              <a:t>/2020/10/07/serum-institute-of-india-takes-a-multipronged-approach-in-attempt-to-produce-worlds-first-covid-19-vaccines/?</a:t>
            </a:r>
            <a:r>
              <a:rPr lang="en-US" sz="1200" dirty="0" err="1"/>
              <a:t>sh</a:t>
            </a:r>
            <a:r>
              <a:rPr lang="en-US" sz="1200" dirty="0"/>
              <a:t>=304bc3e114ca </a:t>
            </a:r>
          </a:p>
        </p:txBody>
      </p:sp>
    </p:spTree>
    <p:extLst>
      <p:ext uri="{BB962C8B-B14F-4D97-AF65-F5344CB8AC3E}">
        <p14:creationId xmlns:p14="http://schemas.microsoft.com/office/powerpoint/2010/main" val="2513899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BAF84-BAFB-4CB0-87DB-8CF45F91A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656870"/>
            <a:ext cx="9402274" cy="1400530"/>
          </a:xfrm>
        </p:spPr>
        <p:txBody>
          <a:bodyPr/>
          <a:lstStyle/>
          <a:p>
            <a:r>
              <a:rPr lang="en-US" sz="3200" b="1" dirty="0">
                <a:solidFill>
                  <a:srgbClr val="FFFF00"/>
                </a:solidFill>
              </a:rPr>
              <a:t>India’s PPE status: from shortage to excess</a:t>
            </a:r>
          </a:p>
        </p:txBody>
      </p:sp>
      <p:pic>
        <p:nvPicPr>
          <p:cNvPr id="8" name="Content Placeholder 7" descr="India's PPE Crisis Puts Workers In The Line Of Fire | Forbes India - Google Chrome">
            <a:extLst>
              <a:ext uri="{FF2B5EF4-FFF2-40B4-BE49-F238E27FC236}">
                <a16:creationId xmlns:a16="http://schemas.microsoft.com/office/drawing/2014/main" id="{8A818F45-F972-495B-987D-89E48ED495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2" t="10528" r="28277" b="26316"/>
          <a:stretch/>
        </p:blipFill>
        <p:spPr>
          <a:xfrm>
            <a:off x="455612" y="2080591"/>
            <a:ext cx="5952067" cy="2895600"/>
          </a:xfrm>
        </p:spPr>
      </p:pic>
      <p:pic>
        <p:nvPicPr>
          <p:cNvPr id="7" name="Picture 6" descr="India now manufactures 4.5 lakh PPE suits a day in the fight against Covid-19 - Google Chrome">
            <a:extLst>
              <a:ext uri="{FF2B5EF4-FFF2-40B4-BE49-F238E27FC236}">
                <a16:creationId xmlns:a16="http://schemas.microsoft.com/office/drawing/2014/main" id="{4DF99C35-EFC1-4E50-AA14-B8CFD5580A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1" t="11164" r="32663" b="-1"/>
          <a:stretch/>
        </p:blipFill>
        <p:spPr>
          <a:xfrm>
            <a:off x="6704012" y="2057400"/>
            <a:ext cx="4343400" cy="446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90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97557-3EB1-4B03-8867-0A3025C06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5717" y="1104422"/>
            <a:ext cx="4876798" cy="460203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Decentralized supply chain</a:t>
            </a:r>
          </a:p>
        </p:txBody>
      </p:sp>
      <p:pic>
        <p:nvPicPr>
          <p:cNvPr id="5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D7BC70-872A-441B-84DB-FE0C6E3569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482" y="1688455"/>
            <a:ext cx="3123330" cy="121462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A578AF-7FB1-4223-8BB8-F18B67FA2601}"/>
              </a:ext>
            </a:extLst>
          </p:cNvPr>
          <p:cNvSpPr txBox="1"/>
          <p:nvPr/>
        </p:nvSpPr>
        <p:spPr>
          <a:xfrm>
            <a:off x="1827936" y="2934555"/>
            <a:ext cx="46482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River rouge plant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D544FF17-0240-4515-9098-84EF0143A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717" y="3297030"/>
            <a:ext cx="4386608" cy="3302438"/>
          </a:xfrm>
          <a:prstGeom prst="rect">
            <a:avLst/>
          </a:prstGeom>
        </p:spPr>
      </p:pic>
      <p:pic>
        <p:nvPicPr>
          <p:cNvPr id="10" name="Picture 9" descr="A vintage photo of a factory&#10;&#10;Description automatically generated">
            <a:extLst>
              <a:ext uri="{FF2B5EF4-FFF2-40B4-BE49-F238E27FC236}">
                <a16:creationId xmlns:a16="http://schemas.microsoft.com/office/drawing/2014/main" id="{741BBFA4-41E4-4AB8-BCD3-8C5F06E9FF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352" y="3336587"/>
            <a:ext cx="4189261" cy="3276133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3A386CD4-17C8-44AA-8C78-F455D8B2E92D}"/>
              </a:ext>
            </a:extLst>
          </p:cNvPr>
          <p:cNvSpPr/>
          <p:nvPr/>
        </p:nvSpPr>
        <p:spPr>
          <a:xfrm>
            <a:off x="531812" y="5029200"/>
            <a:ext cx="685802" cy="2286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0F5A1A1-B7FA-480A-BA1F-AA01C6024CDE}"/>
              </a:ext>
            </a:extLst>
          </p:cNvPr>
          <p:cNvSpPr/>
          <p:nvPr/>
        </p:nvSpPr>
        <p:spPr>
          <a:xfrm>
            <a:off x="5408613" y="5143266"/>
            <a:ext cx="685802" cy="2286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D0654D-5A16-4DB3-8D2C-65F54A524915}"/>
              </a:ext>
            </a:extLst>
          </p:cNvPr>
          <p:cNvSpPr txBox="1"/>
          <p:nvPr/>
        </p:nvSpPr>
        <p:spPr>
          <a:xfrm>
            <a:off x="0" y="4290736"/>
            <a:ext cx="1306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Raw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materials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4B351D-3806-4777-8EE9-B0993AAE6DCD}"/>
              </a:ext>
            </a:extLst>
          </p:cNvPr>
          <p:cNvSpPr txBox="1"/>
          <p:nvPr/>
        </p:nvSpPr>
        <p:spPr>
          <a:xfrm>
            <a:off x="5408613" y="4742462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Cars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6E18A1-6932-4C67-9A84-9BF76FFB0948}"/>
              </a:ext>
            </a:extLst>
          </p:cNvPr>
          <p:cNvSpPr txBox="1"/>
          <p:nvPr/>
        </p:nvSpPr>
        <p:spPr>
          <a:xfrm>
            <a:off x="2106283" y="6612720"/>
            <a:ext cx="2045753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 dirty="0"/>
              <a:t>Source: detroitnews.com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132A72-0E89-4B19-8F69-9458799B070E}"/>
              </a:ext>
            </a:extLst>
          </p:cNvPr>
          <p:cNvSpPr txBox="1"/>
          <p:nvPr/>
        </p:nvSpPr>
        <p:spPr>
          <a:xfrm>
            <a:off x="9644275" y="6599468"/>
            <a:ext cx="1778051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 dirty="0"/>
              <a:t>Source: econlife.com</a:t>
            </a:r>
          </a:p>
        </p:txBody>
      </p:sp>
      <p:pic>
        <p:nvPicPr>
          <p:cNvPr id="19" name="Picture 18" descr="A close up of a logo&#10;&#10;Description automatically generated">
            <a:extLst>
              <a:ext uri="{FF2B5EF4-FFF2-40B4-BE49-F238E27FC236}">
                <a16:creationId xmlns:a16="http://schemas.microsoft.com/office/drawing/2014/main" id="{E8376F24-0CDE-47B0-9F91-1062273B44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224" y="1688454"/>
            <a:ext cx="1338559" cy="133855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3AFE539-0568-466D-8274-22AD2B6EEFCC}"/>
              </a:ext>
            </a:extLst>
          </p:cNvPr>
          <p:cNvSpPr txBox="1"/>
          <p:nvPr/>
        </p:nvSpPr>
        <p:spPr>
          <a:xfrm>
            <a:off x="1843329" y="73126"/>
            <a:ext cx="8695009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b="1" dirty="0">
                <a:solidFill>
                  <a:srgbClr val="FFFF00"/>
                </a:solidFill>
              </a:rPr>
              <a:t>Centralized vs decentralized supply chains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A10FBDA-98B5-48A7-A873-D82D5388F57C}"/>
              </a:ext>
            </a:extLst>
          </p:cNvPr>
          <p:cNvSpPr txBox="1">
            <a:spLocks/>
          </p:cNvSpPr>
          <p:nvPr/>
        </p:nvSpPr>
        <p:spPr>
          <a:xfrm>
            <a:off x="1065212" y="1086573"/>
            <a:ext cx="4876798" cy="460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063" rtl="0" eaLnBrk="1" latinLnBrk="0" hangingPunct="1">
              <a:spcBef>
                <a:spcPct val="0"/>
              </a:spcBef>
              <a:buNone/>
              <a:defRPr sz="4199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</a:rPr>
              <a:t>Vertically integrated supply chain</a:t>
            </a:r>
          </a:p>
        </p:txBody>
      </p:sp>
    </p:spTree>
    <p:extLst>
      <p:ext uri="{BB962C8B-B14F-4D97-AF65-F5344CB8AC3E}">
        <p14:creationId xmlns:p14="http://schemas.microsoft.com/office/powerpoint/2010/main" val="4265374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8730-E1B7-4315-BCD2-E3C4AC57E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2" y="609600"/>
            <a:ext cx="9753602" cy="9906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00"/>
                </a:solidFill>
              </a:rPr>
              <a:t>Impact of globalization on supply chain</a:t>
            </a:r>
          </a:p>
        </p:txBody>
      </p:sp>
      <p:pic>
        <p:nvPicPr>
          <p:cNvPr id="5" name="Content Placeholder 4" descr="Tohoku quake's predecessor | Nature - Google Chrome">
            <a:extLst>
              <a:ext uri="{FF2B5EF4-FFF2-40B4-BE49-F238E27FC236}">
                <a16:creationId xmlns:a16="http://schemas.microsoft.com/office/drawing/2014/main" id="{28986399-181B-4C24-9B25-AAFA354BC7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6" r="3721" b="12280"/>
          <a:stretch/>
        </p:blipFill>
        <p:spPr>
          <a:xfrm>
            <a:off x="1370012" y="1981200"/>
            <a:ext cx="7767790" cy="3352800"/>
          </a:xfrm>
        </p:spPr>
      </p:pic>
    </p:spTree>
    <p:extLst>
      <p:ext uri="{BB962C8B-B14F-4D97-AF65-F5344CB8AC3E}">
        <p14:creationId xmlns:p14="http://schemas.microsoft.com/office/powerpoint/2010/main" val="299194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14675-62A5-D54A-8A40-DB373C353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FFFF00"/>
                </a:solidFill>
              </a:rPr>
              <a:t>Tsunami-Japan 2011: Impact on Intel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628DD-7255-BB4E-863E-475A416CF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Failure of Intel’s facility</a:t>
            </a:r>
          </a:p>
          <a:p>
            <a:r>
              <a:rPr lang="en-US" dirty="0"/>
              <a:t>Loss of key suppliers</a:t>
            </a:r>
          </a:p>
          <a:p>
            <a:r>
              <a:rPr lang="en-US" dirty="0"/>
              <a:t>Power failure resulting in no production at the suppliers’ facilities</a:t>
            </a:r>
          </a:p>
          <a:p>
            <a:r>
              <a:rPr lang="en-US" dirty="0"/>
              <a:t>Quality problems</a:t>
            </a:r>
          </a:p>
          <a:p>
            <a:r>
              <a:rPr lang="en-US" dirty="0"/>
              <a:t>Transportation issue</a:t>
            </a:r>
          </a:p>
          <a:p>
            <a:r>
              <a:rPr lang="en-US" dirty="0"/>
              <a:t>Digital connectivity issue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04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7D004-D7B1-49C3-9303-3140AC28C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FFFF00"/>
                </a:solidFill>
              </a:rPr>
              <a:t>Tsunami: Intel’s 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DB355-81CF-426E-B8E3-6C8DF3733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Searching for alternate suppliers</a:t>
            </a:r>
          </a:p>
          <a:p>
            <a:r>
              <a:rPr lang="en-US" dirty="0"/>
              <a:t>Redesigning the production process to incorporate the newly added suppliers</a:t>
            </a:r>
          </a:p>
          <a:p>
            <a:r>
              <a:rPr lang="en-US" dirty="0"/>
              <a:t>Working with competitors for finding suppliers (co-opetition)</a:t>
            </a:r>
          </a:p>
          <a:p>
            <a:r>
              <a:rPr lang="en-US" dirty="0"/>
              <a:t>Identifying the inventory available at any stage in the supply chain</a:t>
            </a:r>
          </a:p>
          <a:p>
            <a:r>
              <a:rPr lang="en-US" dirty="0"/>
              <a:t>Working with government to ensure uninterrupted power supply</a:t>
            </a:r>
          </a:p>
        </p:txBody>
      </p:sp>
    </p:spTree>
    <p:extLst>
      <p:ext uri="{BB962C8B-B14F-4D97-AF65-F5344CB8AC3E}">
        <p14:creationId xmlns:p14="http://schemas.microsoft.com/office/powerpoint/2010/main" val="38295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3C007-A209-44BC-8576-F152C7A69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942" y="452718"/>
            <a:ext cx="9868069" cy="1400530"/>
          </a:xfrm>
        </p:spPr>
        <p:txBody>
          <a:bodyPr/>
          <a:lstStyle/>
          <a:p>
            <a:r>
              <a:rPr lang="en-US" sz="3200" b="1" dirty="0">
                <a:solidFill>
                  <a:srgbClr val="FFFF00"/>
                </a:solidFill>
              </a:rPr>
              <a:t>Challenges in globalization: Risk of poor visibility</a:t>
            </a:r>
          </a:p>
        </p:txBody>
      </p:sp>
      <p:pic>
        <p:nvPicPr>
          <p:cNvPr id="9" name="Content Placeholder 8" descr="Aston Martin recalls 17,590 cars due to counterfeit material - Reuters - Google Chrome">
            <a:extLst>
              <a:ext uri="{FF2B5EF4-FFF2-40B4-BE49-F238E27FC236}">
                <a16:creationId xmlns:a16="http://schemas.microsoft.com/office/drawing/2014/main" id="{59FF5B7A-8249-44E4-A92F-2E55C27432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7" t="6140" r="36719" b="7895"/>
          <a:stretch/>
        </p:blipFill>
        <p:spPr>
          <a:xfrm>
            <a:off x="150812" y="2438400"/>
            <a:ext cx="5138057" cy="4267200"/>
          </a:xfrm>
        </p:spPr>
      </p:pic>
      <p:pic>
        <p:nvPicPr>
          <p:cNvPr id="7" name="Picture 6" descr="Lead Paint Prompts Mattel to Recall 967,000 Toys - The New York Times - Google Chrome">
            <a:extLst>
              <a:ext uri="{FF2B5EF4-FFF2-40B4-BE49-F238E27FC236}">
                <a16:creationId xmlns:a16="http://schemas.microsoft.com/office/drawing/2014/main" id="{3AB141A4-A6CC-4DB9-9232-49565002B9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4" t="5873" r="25618" b="15162"/>
          <a:stretch/>
        </p:blipFill>
        <p:spPr>
          <a:xfrm>
            <a:off x="5954164" y="1853248"/>
            <a:ext cx="6088887" cy="390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66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6EFBA-AAFA-4C8C-80BF-AE3FA9707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942" y="452718"/>
            <a:ext cx="10249069" cy="1400530"/>
          </a:xfrm>
        </p:spPr>
        <p:txBody>
          <a:bodyPr/>
          <a:lstStyle/>
          <a:p>
            <a:r>
              <a:rPr lang="en-US" sz="3200" b="1" dirty="0">
                <a:solidFill>
                  <a:srgbClr val="FFFF00"/>
                </a:solidFill>
              </a:rPr>
              <a:t>What was the problem with Mattel?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A54AD-0837-4945-9187-2B8323F88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Lack of visibility into the entire supply chain</a:t>
            </a:r>
          </a:p>
          <a:p>
            <a:r>
              <a:rPr lang="en-US" dirty="0"/>
              <a:t>Lack of information sharing</a:t>
            </a:r>
          </a:p>
          <a:p>
            <a:r>
              <a:rPr lang="en-US" dirty="0"/>
              <a:t>False certification of quality by tier 2 supplier</a:t>
            </a:r>
          </a:p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A5F77B6-40BC-48D0-A33F-8752363B83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2421660"/>
              </p:ext>
            </p:extLst>
          </p:nvPr>
        </p:nvGraphicFramePr>
        <p:xfrm>
          <a:off x="1522412" y="1600200"/>
          <a:ext cx="8125883" cy="5417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656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0ECBA-7FFA-4948-93B0-19964768D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942" y="452718"/>
            <a:ext cx="10401469" cy="1400530"/>
          </a:xfrm>
        </p:spPr>
        <p:txBody>
          <a:bodyPr/>
          <a:lstStyle/>
          <a:p>
            <a:r>
              <a:rPr lang="en-US" sz="3200" b="1" dirty="0">
                <a:solidFill>
                  <a:srgbClr val="FFFF00"/>
                </a:solidFill>
              </a:rPr>
              <a:t>What was the problem for Aston Martin?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D2711-4343-4EFF-B6C9-BE9CA524B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Accelerator pedal failure (break)</a:t>
            </a:r>
          </a:p>
          <a:p>
            <a:r>
              <a:rPr lang="en-US" dirty="0"/>
              <a:t>Poor quality plastic used by tier 1 supplier for producing the brake</a:t>
            </a:r>
          </a:p>
          <a:p>
            <a:r>
              <a:rPr lang="en-US" dirty="0"/>
              <a:t>Lack of quality standards at tier 2 supplier who provided the plastics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25726C0-3E63-4828-BD5A-651A93521E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6023369"/>
              </p:ext>
            </p:extLst>
          </p:nvPr>
        </p:nvGraphicFramePr>
        <p:xfrm>
          <a:off x="2208212" y="3124200"/>
          <a:ext cx="7772400" cy="3588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55761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5C5A8DCB94D2B4AAE06E8E6067719B6" ma:contentTypeVersion="2" ma:contentTypeDescription="Create a new document." ma:contentTypeScope="" ma:versionID="8f54498f3736d0e00842282597947486">
  <xsd:schema xmlns:xsd="http://www.w3.org/2001/XMLSchema" xmlns:xs="http://www.w3.org/2001/XMLSchema" xmlns:p="http://schemas.microsoft.com/office/2006/metadata/properties" xmlns:ns3="9f28062d-8829-4784-a5a9-6cd7d07b7a48" targetNamespace="http://schemas.microsoft.com/office/2006/metadata/properties" ma:root="true" ma:fieldsID="b4b74953389e05c471bf2cd61e383c17" ns3:_="">
    <xsd:import namespace="9f28062d-8829-4784-a5a9-6cd7d07b7a4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28062d-8829-4784-a5a9-6cd7d07b7a4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001DA49-054A-49C8-B357-9357FB986E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f28062d-8829-4784-a5a9-6cd7d07b7a4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E9AB7B1-A257-4516-8A6B-3394AB3CCB4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10B4D84-F687-4698-B4C0-44F5D0A322F9}">
  <ds:schemaRefs>
    <ds:schemaRef ds:uri="http://purl.org/dc/dcmitype/"/>
    <ds:schemaRef ds:uri="http://www.w3.org/XML/1998/namespace"/>
    <ds:schemaRef ds:uri="http://purl.org/dc/terms/"/>
    <ds:schemaRef ds:uri="http://purl.org/dc/elements/1.1/"/>
    <ds:schemaRef ds:uri="9f28062d-8829-4784-a5a9-6cd7d07b7a4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617</TotalTime>
  <Words>410</Words>
  <Application>Microsoft Office PowerPoint</Application>
  <PresentationFormat>Custom</PresentationFormat>
  <Paragraphs>63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Ion</vt:lpstr>
      <vt:lpstr>Role of Operations and Supply Chain Management  in the Uncertain World</vt:lpstr>
      <vt:lpstr>India’s PPE status: from shortage to excess</vt:lpstr>
      <vt:lpstr>Decentralized supply chain</vt:lpstr>
      <vt:lpstr>Impact of globalization on supply chain</vt:lpstr>
      <vt:lpstr>Tsunami-Japan 2011: Impact on Intel </vt:lpstr>
      <vt:lpstr>Tsunami: Intel’s response</vt:lpstr>
      <vt:lpstr>Challenges in globalization: Risk of poor visibility</vt:lpstr>
      <vt:lpstr>What was the problem with Mattel?</vt:lpstr>
      <vt:lpstr>What was the problem for Aston Martin?</vt:lpstr>
      <vt:lpstr>COVID19: mother of all disruptions; a black swan </vt:lpstr>
      <vt:lpstr>How organizations reacted?</vt:lpstr>
      <vt:lpstr>How organizations reacted?</vt:lpstr>
      <vt:lpstr>Changing the way of doing business</vt:lpstr>
      <vt:lpstr>Changing the way of doing business</vt:lpstr>
      <vt:lpstr>Case of Serum Institute for COVID 19: Multi-pronged Approach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Role of Operations &amp; Supply Chain Management in the Uncertain World</dc:title>
  <dc:creator>Vipin B</dc:creator>
  <cp:lastModifiedBy>Vipin B</cp:lastModifiedBy>
  <cp:revision>33</cp:revision>
  <dcterms:created xsi:type="dcterms:W3CDTF">2020-06-30T10:11:25Z</dcterms:created>
  <dcterms:modified xsi:type="dcterms:W3CDTF">2024-03-29T08:13:02Z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0x01010005C5A8DCB94D2B4AAE06E8E6067719B6</vt:lpwstr>
  </property>
</Properties>
</file>